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Pacifico" panose="020B0604020202020204" charset="0"/>
      <p:regular r:id="rId16"/>
    </p:embeddedFont>
    <p:embeddedFont>
      <p:font typeface="Quicksand" panose="020B0604020202020204" charset="0"/>
      <p:regular r:id="rId17"/>
      <p:bold r:id="rId18"/>
    </p:embeddedFont>
    <p:embeddedFont>
      <p:font typeface="Quicksand Light" panose="020B0604020202020204"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16EAA0-7E99-4346-98E0-1B821F2F989E}">
  <a:tblStyle styleId="{E916EAA0-7E99-4346-98E0-1B821F2F989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2607333-5FFB-453C-AEDD-89FEF52E4ED4}"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We are from group 4</a:t>
            </a:r>
            <a:endParaRPr/>
          </a:p>
          <a:p>
            <a:pPr marL="0" lvl="0" indent="0" algn="l" rtl="0">
              <a:spcBef>
                <a:spcPts val="0"/>
              </a:spcBef>
              <a:spcAft>
                <a:spcPts val="0"/>
              </a:spcAft>
              <a:buNone/>
            </a:pPr>
            <a:r>
              <a:rPr lang="en"/>
              <a:t>My name is Deyaninta Ekabriela Permata and my friends name is Christian Frans Mukuan.</a:t>
            </a:r>
            <a:endParaRPr/>
          </a:p>
          <a:p>
            <a:pPr marL="0" lvl="0" indent="0" algn="l" rtl="0">
              <a:spcBef>
                <a:spcPts val="0"/>
              </a:spcBef>
              <a:spcAft>
                <a:spcPts val="0"/>
              </a:spcAft>
              <a:buNone/>
            </a:pPr>
            <a:r>
              <a:rPr lang="en"/>
              <a:t>Today we are going to presentate our project, name TravelNow Testing. So, lets begin!</a:t>
            </a: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c07566cc1_0_6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8c07566cc1_0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8d650b1287_0_3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d650b1287_0_3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303f80478_0_1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303f80478_0_1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5303f80478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5303f80478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8b81364c40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8b81364c40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5303f8047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5303f8047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1200"/>
              </a:spcBef>
              <a:spcAft>
                <a:spcPts val="0"/>
              </a:spcAft>
              <a:buNone/>
            </a:pPr>
            <a:r>
              <a:rPr lang="en" sz="1200">
                <a:solidFill>
                  <a:schemeClr val="dk1"/>
                </a:solidFill>
                <a:latin typeface="Times New Roman"/>
                <a:ea typeface="Times New Roman"/>
                <a:cs typeface="Times New Roman"/>
                <a:sym typeface="Times New Roman"/>
              </a:rPr>
              <a:t>TravelNow is an Indonesian startup company that provides flight ticket booking services, hotel tickets, tour tickets, transportation services that are complemented by tour guide services to accompany customers on international holidays to several Asian countries. Based on operations in Jakarta, TravelNow is focused on helping to manage the needs of Indonesian public holidays or business trips.</a:t>
            </a:r>
            <a:endParaRPr sz="1200">
              <a:solidFill>
                <a:schemeClr val="dk1"/>
              </a:solidFill>
              <a:latin typeface="Times New Roman"/>
              <a:ea typeface="Times New Roman"/>
              <a:cs typeface="Times New Roman"/>
              <a:sym typeface="Times New Roman"/>
            </a:endParaRPr>
          </a:p>
          <a:p>
            <a:pPr marL="0" lvl="0" indent="0" algn="just" rtl="0">
              <a:lnSpc>
                <a:spcPct val="150000"/>
              </a:lnSpc>
              <a:spcBef>
                <a:spcPts val="1200"/>
              </a:spcBef>
              <a:spcAft>
                <a:spcPts val="1200"/>
              </a:spcAft>
              <a:buNone/>
            </a:pPr>
            <a:r>
              <a:rPr lang="en" sz="1200">
                <a:solidFill>
                  <a:schemeClr val="dk1"/>
                </a:solidFill>
                <a:latin typeface="Times New Roman"/>
                <a:ea typeface="Times New Roman"/>
                <a:cs typeface="Times New Roman"/>
                <a:sym typeface="Times New Roman"/>
              </a:rPr>
              <a:t>and in this project, we use JUnit, Jacoco, and Blackbox testing.</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ac1946b41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ac1946b41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5303f80478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5303f80478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3754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ac1946b41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ac1946b41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Times New Roman"/>
                <a:ea typeface="Times New Roman"/>
                <a:cs typeface="Times New Roman"/>
                <a:sym typeface="Times New Roman"/>
              </a:rPr>
              <a:t>Black Box Testing, is a software testing method in which the internal structure/ design/ implementation of the item being tested is not known to the tester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303f80478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303f80478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in our project, we use blackbox testing to make sure that our interface is works.</a:t>
            </a:r>
            <a:endParaRPr/>
          </a:p>
          <a:p>
            <a:pPr marL="0" lvl="0" indent="0" algn="l" rtl="0">
              <a:spcBef>
                <a:spcPts val="0"/>
              </a:spcBef>
              <a:spcAft>
                <a:spcPts val="0"/>
              </a:spcAft>
              <a:buNone/>
            </a:pPr>
            <a:r>
              <a:rPr lang="en"/>
              <a:t>we make a test case such as verification login for users and admin,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303f80478_0_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303f80478_0_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5303f80478_0_8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5303f80478_0_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43750" y="1625188"/>
            <a:ext cx="6856500" cy="14547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Font typeface="Pacifico"/>
              <a:buNone/>
              <a:defRPr sz="8500">
                <a:latin typeface="Pacifico"/>
                <a:ea typeface="Pacifico"/>
                <a:cs typeface="Pacifico"/>
                <a:sym typeface="Pacifico"/>
              </a:defRPr>
            </a:lvl1pPr>
            <a:lvl2pPr lvl="1"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2pPr>
            <a:lvl3pPr lvl="2"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3pPr>
            <a:lvl4pPr lvl="3"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4pPr>
            <a:lvl5pPr lvl="4"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5pPr>
            <a:lvl6pPr lvl="5"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6pPr>
            <a:lvl7pPr lvl="6"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7pPr>
            <a:lvl8pPr lvl="7"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8pPr>
            <a:lvl9pPr lvl="8" algn="ctr">
              <a:spcBef>
                <a:spcPts val="0"/>
              </a:spcBef>
              <a:spcAft>
                <a:spcPts val="0"/>
              </a:spcAft>
              <a:buClr>
                <a:schemeClr val="lt2"/>
              </a:buClr>
              <a:buSzPts val="5200"/>
              <a:buFont typeface="Pacifico"/>
              <a:buNone/>
              <a:defRPr sz="5200">
                <a:solidFill>
                  <a:schemeClr val="lt2"/>
                </a:solidFill>
                <a:latin typeface="Pacifico"/>
                <a:ea typeface="Pacifico"/>
                <a:cs typeface="Pacifico"/>
                <a:sym typeface="Pacifico"/>
              </a:defRPr>
            </a:lvl9pPr>
          </a:lstStyle>
          <a:p>
            <a:endParaRPr/>
          </a:p>
        </p:txBody>
      </p:sp>
      <p:sp>
        <p:nvSpPr>
          <p:cNvPr id="10" name="Google Shape;10;p2"/>
          <p:cNvSpPr txBox="1">
            <a:spLocks noGrp="1"/>
          </p:cNvSpPr>
          <p:nvPr>
            <p:ph type="subTitle" idx="1"/>
          </p:nvPr>
        </p:nvSpPr>
        <p:spPr>
          <a:xfrm>
            <a:off x="1143550" y="2853850"/>
            <a:ext cx="6856800" cy="48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2">
  <p:cSld name="TITLE_AND_BODY_1">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14"/>
          <p:cNvSpPr txBox="1">
            <a:spLocks noGrp="1"/>
          </p:cNvSpPr>
          <p:nvPr>
            <p:ph type="title"/>
          </p:nvPr>
        </p:nvSpPr>
        <p:spPr>
          <a:xfrm>
            <a:off x="726225" y="438118"/>
            <a:ext cx="7655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14"/>
          <p:cNvSpPr txBox="1">
            <a:spLocks noGrp="1"/>
          </p:cNvSpPr>
          <p:nvPr>
            <p:ph type="body" idx="1"/>
          </p:nvPr>
        </p:nvSpPr>
        <p:spPr>
          <a:xfrm>
            <a:off x="762400" y="1043483"/>
            <a:ext cx="7619100" cy="36819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Livvic"/>
              <a:buAutoNum type="arabicPeriod"/>
              <a:defRPr sz="1200"/>
            </a:lvl1pPr>
            <a:lvl2pPr marL="914400" lvl="1" indent="-304800" rtl="0">
              <a:spcBef>
                <a:spcPts val="1600"/>
              </a:spcBef>
              <a:spcAft>
                <a:spcPts val="0"/>
              </a:spcAft>
              <a:buSzPts val="1200"/>
              <a:buFont typeface="Roboto Condensed Light"/>
              <a:buAutoNum type="alphaLcPeriod"/>
              <a:defRPr sz="1200"/>
            </a:lvl2pPr>
            <a:lvl3pPr marL="1371600" lvl="2" indent="-304800" rtl="0">
              <a:spcBef>
                <a:spcPts val="1600"/>
              </a:spcBef>
              <a:spcAft>
                <a:spcPts val="0"/>
              </a:spcAft>
              <a:buSzPts val="1200"/>
              <a:buFont typeface="Roboto Condensed Light"/>
              <a:buAutoNum type="romanLcPeriod"/>
              <a:defRPr sz="1200"/>
            </a:lvl3pPr>
            <a:lvl4pPr marL="1828800" lvl="3" indent="-304800" rtl="0">
              <a:spcBef>
                <a:spcPts val="1600"/>
              </a:spcBef>
              <a:spcAft>
                <a:spcPts val="0"/>
              </a:spcAft>
              <a:buSzPts val="1200"/>
              <a:buFont typeface="Roboto Condensed Light"/>
              <a:buAutoNum type="arabicPeriod"/>
              <a:defRPr sz="1200"/>
            </a:lvl4pPr>
            <a:lvl5pPr marL="2286000" lvl="4" indent="-304800" rtl="0">
              <a:spcBef>
                <a:spcPts val="1600"/>
              </a:spcBef>
              <a:spcAft>
                <a:spcPts val="0"/>
              </a:spcAft>
              <a:buSzPts val="1200"/>
              <a:buFont typeface="Roboto Condensed Light"/>
              <a:buAutoNum type="alphaLcPeriod"/>
              <a:defRPr sz="1200"/>
            </a:lvl5pPr>
            <a:lvl6pPr marL="2743200" lvl="5" indent="-304800" rtl="0">
              <a:spcBef>
                <a:spcPts val="1600"/>
              </a:spcBef>
              <a:spcAft>
                <a:spcPts val="0"/>
              </a:spcAft>
              <a:buSzPts val="1200"/>
              <a:buFont typeface="Roboto Condensed Light"/>
              <a:buAutoNum type="romanLcPeriod"/>
              <a:defRPr sz="1200"/>
            </a:lvl6pPr>
            <a:lvl7pPr marL="3200400" lvl="6" indent="-304800" rtl="0">
              <a:spcBef>
                <a:spcPts val="1600"/>
              </a:spcBef>
              <a:spcAft>
                <a:spcPts val="0"/>
              </a:spcAft>
              <a:buSzPts val="1200"/>
              <a:buFont typeface="Roboto Condensed Light"/>
              <a:buAutoNum type="arabicPeriod"/>
              <a:defRPr sz="1200"/>
            </a:lvl7pPr>
            <a:lvl8pPr marL="3657600" lvl="7" indent="-304800" rtl="0">
              <a:spcBef>
                <a:spcPts val="1600"/>
              </a:spcBef>
              <a:spcAft>
                <a:spcPts val="0"/>
              </a:spcAft>
              <a:buSzPts val="1200"/>
              <a:buFont typeface="Roboto Condensed Light"/>
              <a:buAutoNum type="alphaLcPeriod"/>
              <a:defRPr sz="1200"/>
            </a:lvl8pPr>
            <a:lvl9pPr marL="4114800" lvl="8" indent="-304800" rtl="0">
              <a:spcBef>
                <a:spcPts val="1600"/>
              </a:spcBef>
              <a:spcAft>
                <a:spcPts val="1600"/>
              </a:spcAft>
              <a:buSzPts val="1200"/>
              <a:buFont typeface="Roboto Condensed Light"/>
              <a:buAutoNum type="romanLcPeriod"/>
              <a:defRPr sz="1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3">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6"/>
          <p:cNvSpPr txBox="1">
            <a:spLocks noGrp="1"/>
          </p:cNvSpPr>
          <p:nvPr>
            <p:ph type="title"/>
          </p:nvPr>
        </p:nvSpPr>
        <p:spPr>
          <a:xfrm>
            <a:off x="726300" y="438312"/>
            <a:ext cx="76914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 name="Google Shape;54;p16"/>
          <p:cNvSpPr txBox="1">
            <a:spLocks noGrp="1"/>
          </p:cNvSpPr>
          <p:nvPr>
            <p:ph type="subTitle" idx="1"/>
          </p:nvPr>
        </p:nvSpPr>
        <p:spPr>
          <a:xfrm>
            <a:off x="1745248" y="1411538"/>
            <a:ext cx="2534400" cy="396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chemeClr val="accent1"/>
                </a:solidFill>
              </a:defRPr>
            </a:lvl1pPr>
            <a:lvl2pPr lvl="1" rtl="0">
              <a:spcBef>
                <a:spcPts val="1600"/>
              </a:spcBef>
              <a:spcAft>
                <a:spcPts val="0"/>
              </a:spcAft>
              <a:buNone/>
              <a:defRPr sz="1800">
                <a:solidFill>
                  <a:schemeClr val="accent1"/>
                </a:solidFill>
              </a:defRPr>
            </a:lvl2pPr>
            <a:lvl3pPr lvl="2" rtl="0">
              <a:spcBef>
                <a:spcPts val="1600"/>
              </a:spcBef>
              <a:spcAft>
                <a:spcPts val="0"/>
              </a:spcAft>
              <a:buNone/>
              <a:defRPr sz="1800">
                <a:solidFill>
                  <a:schemeClr val="accent1"/>
                </a:solidFill>
              </a:defRPr>
            </a:lvl3pPr>
            <a:lvl4pPr lvl="3" rtl="0">
              <a:spcBef>
                <a:spcPts val="1600"/>
              </a:spcBef>
              <a:spcAft>
                <a:spcPts val="0"/>
              </a:spcAft>
              <a:buNone/>
              <a:defRPr sz="1800">
                <a:solidFill>
                  <a:schemeClr val="accent1"/>
                </a:solidFill>
              </a:defRPr>
            </a:lvl4pPr>
            <a:lvl5pPr lvl="4" rtl="0">
              <a:spcBef>
                <a:spcPts val="1600"/>
              </a:spcBef>
              <a:spcAft>
                <a:spcPts val="0"/>
              </a:spcAft>
              <a:buNone/>
              <a:defRPr sz="1800">
                <a:solidFill>
                  <a:schemeClr val="accent1"/>
                </a:solidFill>
              </a:defRPr>
            </a:lvl5pPr>
            <a:lvl6pPr lvl="5" rtl="0">
              <a:spcBef>
                <a:spcPts val="1600"/>
              </a:spcBef>
              <a:spcAft>
                <a:spcPts val="0"/>
              </a:spcAft>
              <a:buNone/>
              <a:defRPr sz="1800">
                <a:solidFill>
                  <a:schemeClr val="accent1"/>
                </a:solidFill>
              </a:defRPr>
            </a:lvl6pPr>
            <a:lvl7pPr lvl="6" rtl="0">
              <a:spcBef>
                <a:spcPts val="1600"/>
              </a:spcBef>
              <a:spcAft>
                <a:spcPts val="0"/>
              </a:spcAft>
              <a:buNone/>
              <a:defRPr sz="1800">
                <a:solidFill>
                  <a:schemeClr val="accent1"/>
                </a:solidFill>
              </a:defRPr>
            </a:lvl7pPr>
            <a:lvl8pPr lvl="7" rtl="0">
              <a:spcBef>
                <a:spcPts val="1600"/>
              </a:spcBef>
              <a:spcAft>
                <a:spcPts val="0"/>
              </a:spcAft>
              <a:buNone/>
              <a:defRPr sz="1800">
                <a:solidFill>
                  <a:schemeClr val="accent1"/>
                </a:solidFill>
              </a:defRPr>
            </a:lvl8pPr>
            <a:lvl9pPr lvl="8" rtl="0">
              <a:spcBef>
                <a:spcPts val="1600"/>
              </a:spcBef>
              <a:spcAft>
                <a:spcPts val="1600"/>
              </a:spcAft>
              <a:buNone/>
              <a:defRPr sz="1800">
                <a:solidFill>
                  <a:schemeClr val="accent1"/>
                </a:solidFill>
              </a:defRPr>
            </a:lvl9pPr>
          </a:lstStyle>
          <a:p>
            <a:endParaRPr/>
          </a:p>
        </p:txBody>
      </p:sp>
      <p:sp>
        <p:nvSpPr>
          <p:cNvPr id="55" name="Google Shape;55;p16"/>
          <p:cNvSpPr txBox="1">
            <a:spLocks noGrp="1"/>
          </p:cNvSpPr>
          <p:nvPr>
            <p:ph type="subTitle" idx="2"/>
          </p:nvPr>
        </p:nvSpPr>
        <p:spPr>
          <a:xfrm>
            <a:off x="1745248" y="1777425"/>
            <a:ext cx="25344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6" name="Google Shape;56;p16"/>
          <p:cNvSpPr txBox="1">
            <a:spLocks noGrp="1"/>
          </p:cNvSpPr>
          <p:nvPr>
            <p:ph type="subTitle" idx="3"/>
          </p:nvPr>
        </p:nvSpPr>
        <p:spPr>
          <a:xfrm>
            <a:off x="5702999" y="1412225"/>
            <a:ext cx="2534400" cy="396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chemeClr val="accent1"/>
                </a:solidFill>
              </a:defRPr>
            </a:lvl1pPr>
            <a:lvl2pPr lvl="1" rtl="0">
              <a:spcBef>
                <a:spcPts val="1600"/>
              </a:spcBef>
              <a:spcAft>
                <a:spcPts val="0"/>
              </a:spcAft>
              <a:buNone/>
              <a:defRPr sz="1800">
                <a:solidFill>
                  <a:schemeClr val="accent1"/>
                </a:solidFill>
              </a:defRPr>
            </a:lvl2pPr>
            <a:lvl3pPr lvl="2" rtl="0">
              <a:spcBef>
                <a:spcPts val="1600"/>
              </a:spcBef>
              <a:spcAft>
                <a:spcPts val="0"/>
              </a:spcAft>
              <a:buNone/>
              <a:defRPr sz="1800">
                <a:solidFill>
                  <a:schemeClr val="accent1"/>
                </a:solidFill>
              </a:defRPr>
            </a:lvl3pPr>
            <a:lvl4pPr lvl="3" rtl="0">
              <a:spcBef>
                <a:spcPts val="1600"/>
              </a:spcBef>
              <a:spcAft>
                <a:spcPts val="0"/>
              </a:spcAft>
              <a:buNone/>
              <a:defRPr sz="1800">
                <a:solidFill>
                  <a:schemeClr val="accent1"/>
                </a:solidFill>
              </a:defRPr>
            </a:lvl4pPr>
            <a:lvl5pPr lvl="4" rtl="0">
              <a:spcBef>
                <a:spcPts val="1600"/>
              </a:spcBef>
              <a:spcAft>
                <a:spcPts val="0"/>
              </a:spcAft>
              <a:buNone/>
              <a:defRPr sz="1800">
                <a:solidFill>
                  <a:schemeClr val="accent1"/>
                </a:solidFill>
              </a:defRPr>
            </a:lvl5pPr>
            <a:lvl6pPr lvl="5" rtl="0">
              <a:spcBef>
                <a:spcPts val="1600"/>
              </a:spcBef>
              <a:spcAft>
                <a:spcPts val="0"/>
              </a:spcAft>
              <a:buNone/>
              <a:defRPr sz="1800">
                <a:solidFill>
                  <a:schemeClr val="accent1"/>
                </a:solidFill>
              </a:defRPr>
            </a:lvl6pPr>
            <a:lvl7pPr lvl="6" rtl="0">
              <a:spcBef>
                <a:spcPts val="1600"/>
              </a:spcBef>
              <a:spcAft>
                <a:spcPts val="0"/>
              </a:spcAft>
              <a:buNone/>
              <a:defRPr sz="1800">
                <a:solidFill>
                  <a:schemeClr val="accent1"/>
                </a:solidFill>
              </a:defRPr>
            </a:lvl7pPr>
            <a:lvl8pPr lvl="7" rtl="0">
              <a:spcBef>
                <a:spcPts val="1600"/>
              </a:spcBef>
              <a:spcAft>
                <a:spcPts val="0"/>
              </a:spcAft>
              <a:buNone/>
              <a:defRPr sz="1800">
                <a:solidFill>
                  <a:schemeClr val="accent1"/>
                </a:solidFill>
              </a:defRPr>
            </a:lvl8pPr>
            <a:lvl9pPr lvl="8" rtl="0">
              <a:spcBef>
                <a:spcPts val="1600"/>
              </a:spcBef>
              <a:spcAft>
                <a:spcPts val="1600"/>
              </a:spcAft>
              <a:buNone/>
              <a:defRPr sz="1800">
                <a:solidFill>
                  <a:schemeClr val="accent1"/>
                </a:solidFill>
              </a:defRPr>
            </a:lvl9pPr>
          </a:lstStyle>
          <a:p>
            <a:endParaRPr/>
          </a:p>
        </p:txBody>
      </p:sp>
      <p:sp>
        <p:nvSpPr>
          <p:cNvPr id="57" name="Google Shape;57;p16"/>
          <p:cNvSpPr txBox="1">
            <a:spLocks noGrp="1"/>
          </p:cNvSpPr>
          <p:nvPr>
            <p:ph type="subTitle" idx="4"/>
          </p:nvPr>
        </p:nvSpPr>
        <p:spPr>
          <a:xfrm>
            <a:off x="5702999" y="1778232"/>
            <a:ext cx="25344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8" name="Google Shape;58;p16"/>
          <p:cNvSpPr txBox="1">
            <a:spLocks noGrp="1"/>
          </p:cNvSpPr>
          <p:nvPr>
            <p:ph type="subTitle" idx="5"/>
          </p:nvPr>
        </p:nvSpPr>
        <p:spPr>
          <a:xfrm>
            <a:off x="1745249" y="2903150"/>
            <a:ext cx="2534400" cy="396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chemeClr val="accent1"/>
                </a:solidFill>
              </a:defRPr>
            </a:lvl1pPr>
            <a:lvl2pPr lvl="1" rtl="0">
              <a:spcBef>
                <a:spcPts val="1600"/>
              </a:spcBef>
              <a:spcAft>
                <a:spcPts val="0"/>
              </a:spcAft>
              <a:buNone/>
              <a:defRPr sz="1800">
                <a:solidFill>
                  <a:schemeClr val="accent1"/>
                </a:solidFill>
              </a:defRPr>
            </a:lvl2pPr>
            <a:lvl3pPr lvl="2" rtl="0">
              <a:spcBef>
                <a:spcPts val="1600"/>
              </a:spcBef>
              <a:spcAft>
                <a:spcPts val="0"/>
              </a:spcAft>
              <a:buNone/>
              <a:defRPr sz="1800">
                <a:solidFill>
                  <a:schemeClr val="accent1"/>
                </a:solidFill>
              </a:defRPr>
            </a:lvl3pPr>
            <a:lvl4pPr lvl="3" rtl="0">
              <a:spcBef>
                <a:spcPts val="1600"/>
              </a:spcBef>
              <a:spcAft>
                <a:spcPts val="0"/>
              </a:spcAft>
              <a:buNone/>
              <a:defRPr sz="1800">
                <a:solidFill>
                  <a:schemeClr val="accent1"/>
                </a:solidFill>
              </a:defRPr>
            </a:lvl4pPr>
            <a:lvl5pPr lvl="4" rtl="0">
              <a:spcBef>
                <a:spcPts val="1600"/>
              </a:spcBef>
              <a:spcAft>
                <a:spcPts val="0"/>
              </a:spcAft>
              <a:buNone/>
              <a:defRPr sz="1800">
                <a:solidFill>
                  <a:schemeClr val="accent1"/>
                </a:solidFill>
              </a:defRPr>
            </a:lvl5pPr>
            <a:lvl6pPr lvl="5" rtl="0">
              <a:spcBef>
                <a:spcPts val="1600"/>
              </a:spcBef>
              <a:spcAft>
                <a:spcPts val="0"/>
              </a:spcAft>
              <a:buNone/>
              <a:defRPr sz="1800">
                <a:solidFill>
                  <a:schemeClr val="accent1"/>
                </a:solidFill>
              </a:defRPr>
            </a:lvl6pPr>
            <a:lvl7pPr lvl="6" rtl="0">
              <a:spcBef>
                <a:spcPts val="1600"/>
              </a:spcBef>
              <a:spcAft>
                <a:spcPts val="0"/>
              </a:spcAft>
              <a:buNone/>
              <a:defRPr sz="1800">
                <a:solidFill>
                  <a:schemeClr val="accent1"/>
                </a:solidFill>
              </a:defRPr>
            </a:lvl7pPr>
            <a:lvl8pPr lvl="7" rtl="0">
              <a:spcBef>
                <a:spcPts val="1600"/>
              </a:spcBef>
              <a:spcAft>
                <a:spcPts val="0"/>
              </a:spcAft>
              <a:buNone/>
              <a:defRPr sz="1800">
                <a:solidFill>
                  <a:schemeClr val="accent1"/>
                </a:solidFill>
              </a:defRPr>
            </a:lvl8pPr>
            <a:lvl9pPr lvl="8" rtl="0">
              <a:spcBef>
                <a:spcPts val="1600"/>
              </a:spcBef>
              <a:spcAft>
                <a:spcPts val="1600"/>
              </a:spcAft>
              <a:buNone/>
              <a:defRPr sz="1800">
                <a:solidFill>
                  <a:schemeClr val="accent1"/>
                </a:solidFill>
              </a:defRPr>
            </a:lvl9pPr>
          </a:lstStyle>
          <a:p>
            <a:endParaRPr/>
          </a:p>
        </p:txBody>
      </p:sp>
      <p:sp>
        <p:nvSpPr>
          <p:cNvPr id="59" name="Google Shape;59;p16"/>
          <p:cNvSpPr txBox="1">
            <a:spLocks noGrp="1"/>
          </p:cNvSpPr>
          <p:nvPr>
            <p:ph type="subTitle" idx="6"/>
          </p:nvPr>
        </p:nvSpPr>
        <p:spPr>
          <a:xfrm>
            <a:off x="1745249" y="3268450"/>
            <a:ext cx="25344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6"/>
          <p:cNvSpPr txBox="1">
            <a:spLocks noGrp="1"/>
          </p:cNvSpPr>
          <p:nvPr>
            <p:ph type="title" idx="7" hasCustomPrompt="1"/>
          </p:nvPr>
        </p:nvSpPr>
        <p:spPr>
          <a:xfrm>
            <a:off x="988753" y="1603788"/>
            <a:ext cx="5652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61" name="Google Shape;61;p16"/>
          <p:cNvSpPr txBox="1">
            <a:spLocks noGrp="1"/>
          </p:cNvSpPr>
          <p:nvPr>
            <p:ph type="title" idx="8" hasCustomPrompt="1"/>
          </p:nvPr>
        </p:nvSpPr>
        <p:spPr>
          <a:xfrm>
            <a:off x="4947136" y="1603788"/>
            <a:ext cx="6009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62" name="Google Shape;62;p16"/>
          <p:cNvSpPr txBox="1">
            <a:spLocks noGrp="1"/>
          </p:cNvSpPr>
          <p:nvPr>
            <p:ph type="title" idx="9" hasCustomPrompt="1"/>
          </p:nvPr>
        </p:nvSpPr>
        <p:spPr>
          <a:xfrm>
            <a:off x="947353" y="3107095"/>
            <a:ext cx="6480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
        <p:nvSpPr>
          <p:cNvPr id="63" name="Google Shape;63;p16"/>
          <p:cNvSpPr txBox="1">
            <a:spLocks noGrp="1"/>
          </p:cNvSpPr>
          <p:nvPr>
            <p:ph type="subTitle" idx="13"/>
          </p:nvPr>
        </p:nvSpPr>
        <p:spPr>
          <a:xfrm>
            <a:off x="5703009" y="2903150"/>
            <a:ext cx="2534400" cy="396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b="1">
                <a:solidFill>
                  <a:schemeClr val="accent1"/>
                </a:solidFill>
              </a:defRPr>
            </a:lvl1pPr>
            <a:lvl2pPr lvl="1" rtl="0">
              <a:spcBef>
                <a:spcPts val="1600"/>
              </a:spcBef>
              <a:spcAft>
                <a:spcPts val="0"/>
              </a:spcAft>
              <a:buNone/>
              <a:defRPr sz="1800">
                <a:solidFill>
                  <a:schemeClr val="accent1"/>
                </a:solidFill>
              </a:defRPr>
            </a:lvl2pPr>
            <a:lvl3pPr lvl="2" rtl="0">
              <a:spcBef>
                <a:spcPts val="1600"/>
              </a:spcBef>
              <a:spcAft>
                <a:spcPts val="0"/>
              </a:spcAft>
              <a:buNone/>
              <a:defRPr sz="1800">
                <a:solidFill>
                  <a:schemeClr val="accent1"/>
                </a:solidFill>
              </a:defRPr>
            </a:lvl3pPr>
            <a:lvl4pPr lvl="3" rtl="0">
              <a:spcBef>
                <a:spcPts val="1600"/>
              </a:spcBef>
              <a:spcAft>
                <a:spcPts val="0"/>
              </a:spcAft>
              <a:buNone/>
              <a:defRPr sz="1800">
                <a:solidFill>
                  <a:schemeClr val="accent1"/>
                </a:solidFill>
              </a:defRPr>
            </a:lvl4pPr>
            <a:lvl5pPr lvl="4" rtl="0">
              <a:spcBef>
                <a:spcPts val="1600"/>
              </a:spcBef>
              <a:spcAft>
                <a:spcPts val="0"/>
              </a:spcAft>
              <a:buNone/>
              <a:defRPr sz="1800">
                <a:solidFill>
                  <a:schemeClr val="accent1"/>
                </a:solidFill>
              </a:defRPr>
            </a:lvl5pPr>
            <a:lvl6pPr lvl="5" rtl="0">
              <a:spcBef>
                <a:spcPts val="1600"/>
              </a:spcBef>
              <a:spcAft>
                <a:spcPts val="0"/>
              </a:spcAft>
              <a:buNone/>
              <a:defRPr sz="1800">
                <a:solidFill>
                  <a:schemeClr val="accent1"/>
                </a:solidFill>
              </a:defRPr>
            </a:lvl6pPr>
            <a:lvl7pPr lvl="6" rtl="0">
              <a:spcBef>
                <a:spcPts val="1600"/>
              </a:spcBef>
              <a:spcAft>
                <a:spcPts val="0"/>
              </a:spcAft>
              <a:buNone/>
              <a:defRPr sz="1800">
                <a:solidFill>
                  <a:schemeClr val="accent1"/>
                </a:solidFill>
              </a:defRPr>
            </a:lvl7pPr>
            <a:lvl8pPr lvl="7" rtl="0">
              <a:spcBef>
                <a:spcPts val="1600"/>
              </a:spcBef>
              <a:spcAft>
                <a:spcPts val="0"/>
              </a:spcAft>
              <a:buNone/>
              <a:defRPr sz="1800">
                <a:solidFill>
                  <a:schemeClr val="accent1"/>
                </a:solidFill>
              </a:defRPr>
            </a:lvl8pPr>
            <a:lvl9pPr lvl="8" rtl="0">
              <a:spcBef>
                <a:spcPts val="1600"/>
              </a:spcBef>
              <a:spcAft>
                <a:spcPts val="1600"/>
              </a:spcAft>
              <a:buNone/>
              <a:defRPr sz="1800">
                <a:solidFill>
                  <a:schemeClr val="accent1"/>
                </a:solidFill>
              </a:defRPr>
            </a:lvl9pPr>
          </a:lstStyle>
          <a:p>
            <a:endParaRPr/>
          </a:p>
        </p:txBody>
      </p:sp>
      <p:sp>
        <p:nvSpPr>
          <p:cNvPr id="64" name="Google Shape;64;p16"/>
          <p:cNvSpPr txBox="1">
            <a:spLocks noGrp="1"/>
          </p:cNvSpPr>
          <p:nvPr>
            <p:ph type="subTitle" idx="14"/>
          </p:nvPr>
        </p:nvSpPr>
        <p:spPr>
          <a:xfrm>
            <a:off x="5703009" y="3268461"/>
            <a:ext cx="25344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5" name="Google Shape;65;p16"/>
          <p:cNvSpPr txBox="1">
            <a:spLocks noGrp="1"/>
          </p:cNvSpPr>
          <p:nvPr>
            <p:ph type="title" idx="15" hasCustomPrompt="1"/>
          </p:nvPr>
        </p:nvSpPr>
        <p:spPr>
          <a:xfrm>
            <a:off x="4923586" y="3107095"/>
            <a:ext cx="648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l" rtl="0">
              <a:spcBef>
                <a:spcPts val="0"/>
              </a:spcBef>
              <a:spcAft>
                <a:spcPts val="0"/>
              </a:spcAft>
              <a:buSzPts val="3000"/>
              <a:buNone/>
              <a:defRPr sz="3000"/>
            </a:lvl2pPr>
            <a:lvl3pPr lvl="2" algn="l" rtl="0">
              <a:spcBef>
                <a:spcPts val="0"/>
              </a:spcBef>
              <a:spcAft>
                <a:spcPts val="0"/>
              </a:spcAft>
              <a:buSzPts val="3000"/>
              <a:buNone/>
              <a:defRPr sz="3000"/>
            </a:lvl3pPr>
            <a:lvl4pPr lvl="3" algn="l" rtl="0">
              <a:spcBef>
                <a:spcPts val="0"/>
              </a:spcBef>
              <a:spcAft>
                <a:spcPts val="0"/>
              </a:spcAft>
              <a:buSzPts val="3000"/>
              <a:buNone/>
              <a:defRPr sz="3000"/>
            </a:lvl4pPr>
            <a:lvl5pPr lvl="4" algn="l" rtl="0">
              <a:spcBef>
                <a:spcPts val="0"/>
              </a:spcBef>
              <a:spcAft>
                <a:spcPts val="0"/>
              </a:spcAft>
              <a:buSzPts val="3000"/>
              <a:buNone/>
              <a:defRPr sz="3000"/>
            </a:lvl5pPr>
            <a:lvl6pPr lvl="5" algn="l" rtl="0">
              <a:spcBef>
                <a:spcPts val="0"/>
              </a:spcBef>
              <a:spcAft>
                <a:spcPts val="0"/>
              </a:spcAft>
              <a:buSzPts val="3000"/>
              <a:buNone/>
              <a:defRPr sz="3000"/>
            </a:lvl6pPr>
            <a:lvl7pPr lvl="6" algn="l" rtl="0">
              <a:spcBef>
                <a:spcPts val="0"/>
              </a:spcBef>
              <a:spcAft>
                <a:spcPts val="0"/>
              </a:spcAft>
              <a:buSzPts val="3000"/>
              <a:buNone/>
              <a:defRPr sz="3000"/>
            </a:lvl7pPr>
            <a:lvl8pPr lvl="7" algn="l" rtl="0">
              <a:spcBef>
                <a:spcPts val="0"/>
              </a:spcBef>
              <a:spcAft>
                <a:spcPts val="0"/>
              </a:spcAft>
              <a:buSzPts val="3000"/>
              <a:buNone/>
              <a:defRPr sz="3000"/>
            </a:lvl8pPr>
            <a:lvl9pPr lvl="8" algn="l" rtl="0">
              <a:spcBef>
                <a:spcPts val="0"/>
              </a:spcBef>
              <a:spcAft>
                <a:spcPts val="0"/>
              </a:spcAft>
              <a:buSzPts val="3000"/>
              <a:buNone/>
              <a:defRPr sz="30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4">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7"/>
          <p:cNvSpPr txBox="1">
            <a:spLocks noGrp="1"/>
          </p:cNvSpPr>
          <p:nvPr>
            <p:ph type="title"/>
          </p:nvPr>
        </p:nvSpPr>
        <p:spPr>
          <a:xfrm>
            <a:off x="726225" y="438312"/>
            <a:ext cx="49071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 name="Google Shape;68;p17"/>
          <p:cNvSpPr txBox="1">
            <a:spLocks noGrp="1"/>
          </p:cNvSpPr>
          <p:nvPr>
            <p:ph type="subTitle" idx="1"/>
          </p:nvPr>
        </p:nvSpPr>
        <p:spPr>
          <a:xfrm>
            <a:off x="1702125" y="2603630"/>
            <a:ext cx="15942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69" name="Google Shape;69;p17"/>
          <p:cNvSpPr txBox="1">
            <a:spLocks noGrp="1"/>
          </p:cNvSpPr>
          <p:nvPr>
            <p:ph type="subTitle" idx="2"/>
          </p:nvPr>
        </p:nvSpPr>
        <p:spPr>
          <a:xfrm>
            <a:off x="1702125" y="2976706"/>
            <a:ext cx="1594200" cy="938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70" name="Google Shape;70;p17"/>
          <p:cNvSpPr txBox="1">
            <a:spLocks noGrp="1"/>
          </p:cNvSpPr>
          <p:nvPr>
            <p:ph type="subTitle" idx="3"/>
          </p:nvPr>
        </p:nvSpPr>
        <p:spPr>
          <a:xfrm>
            <a:off x="3774900" y="2603630"/>
            <a:ext cx="15942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71" name="Google Shape;71;p17"/>
          <p:cNvSpPr txBox="1">
            <a:spLocks noGrp="1"/>
          </p:cNvSpPr>
          <p:nvPr>
            <p:ph type="subTitle" idx="4"/>
          </p:nvPr>
        </p:nvSpPr>
        <p:spPr>
          <a:xfrm>
            <a:off x="3774900" y="2976706"/>
            <a:ext cx="1594200" cy="938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72" name="Google Shape;72;p17"/>
          <p:cNvSpPr txBox="1">
            <a:spLocks noGrp="1"/>
          </p:cNvSpPr>
          <p:nvPr>
            <p:ph type="subTitle" idx="5"/>
          </p:nvPr>
        </p:nvSpPr>
        <p:spPr>
          <a:xfrm>
            <a:off x="5847675" y="2603630"/>
            <a:ext cx="15942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73" name="Google Shape;73;p17"/>
          <p:cNvSpPr txBox="1">
            <a:spLocks noGrp="1"/>
          </p:cNvSpPr>
          <p:nvPr>
            <p:ph type="subTitle" idx="6"/>
          </p:nvPr>
        </p:nvSpPr>
        <p:spPr>
          <a:xfrm>
            <a:off x="5847675" y="2976706"/>
            <a:ext cx="1594200" cy="938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5">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8"/>
          <p:cNvSpPr txBox="1">
            <a:spLocks noGrp="1"/>
          </p:cNvSpPr>
          <p:nvPr>
            <p:ph type="title"/>
          </p:nvPr>
        </p:nvSpPr>
        <p:spPr>
          <a:xfrm>
            <a:off x="3243525" y="500775"/>
            <a:ext cx="4327200" cy="1385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2"/>
              </a:buClr>
              <a:buSzPts val="7200"/>
              <a:buNone/>
              <a:defRPr sz="3600">
                <a:solidFill>
                  <a:schemeClr val="lt2"/>
                </a:solidFill>
              </a:defRPr>
            </a:lvl1pPr>
            <a:lvl2pPr lvl="1">
              <a:spcBef>
                <a:spcPts val="0"/>
              </a:spcBef>
              <a:spcAft>
                <a:spcPts val="0"/>
              </a:spcAft>
              <a:buClr>
                <a:schemeClr val="lt2"/>
              </a:buClr>
              <a:buSzPts val="7200"/>
              <a:buNone/>
              <a:defRPr sz="7200">
                <a:solidFill>
                  <a:schemeClr val="lt2"/>
                </a:solidFill>
              </a:defRPr>
            </a:lvl2pPr>
            <a:lvl3pPr lvl="2">
              <a:spcBef>
                <a:spcPts val="0"/>
              </a:spcBef>
              <a:spcAft>
                <a:spcPts val="0"/>
              </a:spcAft>
              <a:buClr>
                <a:schemeClr val="lt2"/>
              </a:buClr>
              <a:buSzPts val="7200"/>
              <a:buNone/>
              <a:defRPr sz="7200">
                <a:solidFill>
                  <a:schemeClr val="lt2"/>
                </a:solidFill>
              </a:defRPr>
            </a:lvl3pPr>
            <a:lvl4pPr lvl="3">
              <a:spcBef>
                <a:spcPts val="0"/>
              </a:spcBef>
              <a:spcAft>
                <a:spcPts val="0"/>
              </a:spcAft>
              <a:buClr>
                <a:schemeClr val="lt2"/>
              </a:buClr>
              <a:buSzPts val="7200"/>
              <a:buNone/>
              <a:defRPr sz="7200">
                <a:solidFill>
                  <a:schemeClr val="lt2"/>
                </a:solidFill>
              </a:defRPr>
            </a:lvl4pPr>
            <a:lvl5pPr lvl="4">
              <a:spcBef>
                <a:spcPts val="0"/>
              </a:spcBef>
              <a:spcAft>
                <a:spcPts val="0"/>
              </a:spcAft>
              <a:buClr>
                <a:schemeClr val="lt2"/>
              </a:buClr>
              <a:buSzPts val="7200"/>
              <a:buNone/>
              <a:defRPr sz="7200">
                <a:solidFill>
                  <a:schemeClr val="lt2"/>
                </a:solidFill>
              </a:defRPr>
            </a:lvl5pPr>
            <a:lvl6pPr lvl="5">
              <a:spcBef>
                <a:spcPts val="0"/>
              </a:spcBef>
              <a:spcAft>
                <a:spcPts val="0"/>
              </a:spcAft>
              <a:buClr>
                <a:schemeClr val="lt2"/>
              </a:buClr>
              <a:buSzPts val="7200"/>
              <a:buNone/>
              <a:defRPr sz="7200">
                <a:solidFill>
                  <a:schemeClr val="lt2"/>
                </a:solidFill>
              </a:defRPr>
            </a:lvl6pPr>
            <a:lvl7pPr lvl="6">
              <a:spcBef>
                <a:spcPts val="0"/>
              </a:spcBef>
              <a:spcAft>
                <a:spcPts val="0"/>
              </a:spcAft>
              <a:buClr>
                <a:schemeClr val="lt2"/>
              </a:buClr>
              <a:buSzPts val="7200"/>
              <a:buNone/>
              <a:defRPr sz="7200">
                <a:solidFill>
                  <a:schemeClr val="lt2"/>
                </a:solidFill>
              </a:defRPr>
            </a:lvl7pPr>
            <a:lvl8pPr lvl="7">
              <a:spcBef>
                <a:spcPts val="0"/>
              </a:spcBef>
              <a:spcAft>
                <a:spcPts val="0"/>
              </a:spcAft>
              <a:buClr>
                <a:schemeClr val="lt2"/>
              </a:buClr>
              <a:buSzPts val="7200"/>
              <a:buNone/>
              <a:defRPr sz="7200">
                <a:solidFill>
                  <a:schemeClr val="lt2"/>
                </a:solidFill>
              </a:defRPr>
            </a:lvl8pPr>
            <a:lvl9pPr lvl="8">
              <a:spcBef>
                <a:spcPts val="0"/>
              </a:spcBef>
              <a:spcAft>
                <a:spcPts val="0"/>
              </a:spcAft>
              <a:buClr>
                <a:schemeClr val="lt2"/>
              </a:buClr>
              <a:buSzPts val="7200"/>
              <a:buNone/>
              <a:defRPr sz="7200">
                <a:solidFill>
                  <a:schemeClr val="l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2">
  <p:cSld name="MAIN_POINT_1">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19"/>
          <p:cNvSpPr txBox="1">
            <a:spLocks noGrp="1"/>
          </p:cNvSpPr>
          <p:nvPr>
            <p:ph type="title"/>
          </p:nvPr>
        </p:nvSpPr>
        <p:spPr>
          <a:xfrm>
            <a:off x="1529550" y="1421408"/>
            <a:ext cx="6084900" cy="2300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7200"/>
              <a:buNone/>
              <a:defRPr sz="8000"/>
            </a:lvl1pPr>
            <a:lvl2pPr lvl="1" algn="ctr" rtl="0">
              <a:spcBef>
                <a:spcPts val="0"/>
              </a:spcBef>
              <a:spcAft>
                <a:spcPts val="0"/>
              </a:spcAft>
              <a:buClr>
                <a:schemeClr val="accent1"/>
              </a:buClr>
              <a:buSzPts val="7200"/>
              <a:buNone/>
              <a:defRPr sz="7200">
                <a:solidFill>
                  <a:schemeClr val="accent1"/>
                </a:solidFill>
              </a:defRPr>
            </a:lvl2pPr>
            <a:lvl3pPr lvl="2" algn="ctr" rtl="0">
              <a:spcBef>
                <a:spcPts val="0"/>
              </a:spcBef>
              <a:spcAft>
                <a:spcPts val="0"/>
              </a:spcAft>
              <a:buClr>
                <a:schemeClr val="accent1"/>
              </a:buClr>
              <a:buSzPts val="7200"/>
              <a:buNone/>
              <a:defRPr sz="7200">
                <a:solidFill>
                  <a:schemeClr val="accent1"/>
                </a:solidFill>
              </a:defRPr>
            </a:lvl3pPr>
            <a:lvl4pPr lvl="3" algn="ctr" rtl="0">
              <a:spcBef>
                <a:spcPts val="0"/>
              </a:spcBef>
              <a:spcAft>
                <a:spcPts val="0"/>
              </a:spcAft>
              <a:buClr>
                <a:schemeClr val="accent1"/>
              </a:buClr>
              <a:buSzPts val="7200"/>
              <a:buNone/>
              <a:defRPr sz="7200">
                <a:solidFill>
                  <a:schemeClr val="accent1"/>
                </a:solidFill>
              </a:defRPr>
            </a:lvl4pPr>
            <a:lvl5pPr lvl="4" algn="ctr" rtl="0">
              <a:spcBef>
                <a:spcPts val="0"/>
              </a:spcBef>
              <a:spcAft>
                <a:spcPts val="0"/>
              </a:spcAft>
              <a:buClr>
                <a:schemeClr val="accent1"/>
              </a:buClr>
              <a:buSzPts val="7200"/>
              <a:buNone/>
              <a:defRPr sz="7200">
                <a:solidFill>
                  <a:schemeClr val="accent1"/>
                </a:solidFill>
              </a:defRPr>
            </a:lvl5pPr>
            <a:lvl6pPr lvl="5" algn="ctr" rtl="0">
              <a:spcBef>
                <a:spcPts val="0"/>
              </a:spcBef>
              <a:spcAft>
                <a:spcPts val="0"/>
              </a:spcAft>
              <a:buClr>
                <a:schemeClr val="accent1"/>
              </a:buClr>
              <a:buSzPts val="7200"/>
              <a:buNone/>
              <a:defRPr sz="7200">
                <a:solidFill>
                  <a:schemeClr val="accent1"/>
                </a:solidFill>
              </a:defRPr>
            </a:lvl6pPr>
            <a:lvl7pPr lvl="6" algn="ctr" rtl="0">
              <a:spcBef>
                <a:spcPts val="0"/>
              </a:spcBef>
              <a:spcAft>
                <a:spcPts val="0"/>
              </a:spcAft>
              <a:buClr>
                <a:schemeClr val="accent1"/>
              </a:buClr>
              <a:buSzPts val="7200"/>
              <a:buNone/>
              <a:defRPr sz="7200">
                <a:solidFill>
                  <a:schemeClr val="accent1"/>
                </a:solidFill>
              </a:defRPr>
            </a:lvl7pPr>
            <a:lvl8pPr lvl="7" algn="ctr" rtl="0">
              <a:spcBef>
                <a:spcPts val="0"/>
              </a:spcBef>
              <a:spcAft>
                <a:spcPts val="0"/>
              </a:spcAft>
              <a:buClr>
                <a:schemeClr val="accent1"/>
              </a:buClr>
              <a:buSzPts val="7200"/>
              <a:buNone/>
              <a:defRPr sz="7200">
                <a:solidFill>
                  <a:schemeClr val="accent1"/>
                </a:solidFill>
              </a:defRPr>
            </a:lvl8pPr>
            <a:lvl9pPr lvl="8" algn="ctr" rtl="0">
              <a:spcBef>
                <a:spcPts val="0"/>
              </a:spcBef>
              <a:spcAft>
                <a:spcPts val="0"/>
              </a:spcAft>
              <a:buClr>
                <a:schemeClr val="accent1"/>
              </a:buClr>
              <a:buSzPts val="7200"/>
              <a:buNone/>
              <a:defRPr sz="7200">
                <a:solidFill>
                  <a:schemeClr val="accen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2">
    <p:bg>
      <p:bgPr>
        <a:blipFill>
          <a:blip r:embed="rId2">
            <a:alphaModFix/>
          </a:blip>
          <a:stretch>
            <a:fillRect/>
          </a:stretch>
        </a:blipFill>
        <a:effectLst/>
      </p:bgPr>
    </p:bg>
    <p:spTree>
      <p:nvGrpSpPr>
        <p:cNvPr id="1" name="Shape 78"/>
        <p:cNvGrpSpPr/>
        <p:nvPr/>
      </p:nvGrpSpPr>
      <p:grpSpPr>
        <a:xfrm>
          <a:off x="0" y="0"/>
          <a:ext cx="0" cy="0"/>
          <a:chOff x="0" y="0"/>
          <a:chExt cx="0" cy="0"/>
        </a:xfrm>
      </p:grpSpPr>
      <p:sp>
        <p:nvSpPr>
          <p:cNvPr id="79" name="Google Shape;79;p20"/>
          <p:cNvSpPr txBox="1">
            <a:spLocks noGrp="1"/>
          </p:cNvSpPr>
          <p:nvPr>
            <p:ph type="title"/>
          </p:nvPr>
        </p:nvSpPr>
        <p:spPr>
          <a:xfrm>
            <a:off x="726225" y="365150"/>
            <a:ext cx="7731900" cy="572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0" name="Google Shape;80;p20"/>
          <p:cNvSpPr txBox="1">
            <a:spLocks noGrp="1"/>
          </p:cNvSpPr>
          <p:nvPr>
            <p:ph type="subTitle" idx="1"/>
          </p:nvPr>
        </p:nvSpPr>
        <p:spPr>
          <a:xfrm>
            <a:off x="1384075" y="1403488"/>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81" name="Google Shape;81;p20"/>
          <p:cNvSpPr txBox="1">
            <a:spLocks noGrp="1"/>
          </p:cNvSpPr>
          <p:nvPr>
            <p:ph type="subTitle" idx="2"/>
          </p:nvPr>
        </p:nvSpPr>
        <p:spPr>
          <a:xfrm>
            <a:off x="1384075" y="1791023"/>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2" name="Google Shape;82;p20"/>
          <p:cNvSpPr txBox="1">
            <a:spLocks noGrp="1"/>
          </p:cNvSpPr>
          <p:nvPr>
            <p:ph type="subTitle" idx="3"/>
          </p:nvPr>
        </p:nvSpPr>
        <p:spPr>
          <a:xfrm>
            <a:off x="3716100" y="1403488"/>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83" name="Google Shape;83;p20"/>
          <p:cNvSpPr txBox="1">
            <a:spLocks noGrp="1"/>
          </p:cNvSpPr>
          <p:nvPr>
            <p:ph type="subTitle" idx="4"/>
          </p:nvPr>
        </p:nvSpPr>
        <p:spPr>
          <a:xfrm>
            <a:off x="3716100" y="1791023"/>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4" name="Google Shape;84;p20"/>
          <p:cNvSpPr txBox="1">
            <a:spLocks noGrp="1"/>
          </p:cNvSpPr>
          <p:nvPr>
            <p:ph type="subTitle" idx="5"/>
          </p:nvPr>
        </p:nvSpPr>
        <p:spPr>
          <a:xfrm>
            <a:off x="6048125" y="1403488"/>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85" name="Google Shape;85;p20"/>
          <p:cNvSpPr txBox="1">
            <a:spLocks noGrp="1"/>
          </p:cNvSpPr>
          <p:nvPr>
            <p:ph type="subTitle" idx="6"/>
          </p:nvPr>
        </p:nvSpPr>
        <p:spPr>
          <a:xfrm>
            <a:off x="6048125" y="1791023"/>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6" name="Google Shape;86;p20"/>
          <p:cNvSpPr txBox="1">
            <a:spLocks noGrp="1"/>
          </p:cNvSpPr>
          <p:nvPr>
            <p:ph type="subTitle" idx="7"/>
          </p:nvPr>
        </p:nvSpPr>
        <p:spPr>
          <a:xfrm>
            <a:off x="1384075" y="2919320"/>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87" name="Google Shape;87;p20"/>
          <p:cNvSpPr txBox="1">
            <a:spLocks noGrp="1"/>
          </p:cNvSpPr>
          <p:nvPr>
            <p:ph type="subTitle" idx="8"/>
          </p:nvPr>
        </p:nvSpPr>
        <p:spPr>
          <a:xfrm>
            <a:off x="1384075" y="3307498"/>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8" name="Google Shape;88;p20"/>
          <p:cNvSpPr txBox="1">
            <a:spLocks noGrp="1"/>
          </p:cNvSpPr>
          <p:nvPr>
            <p:ph type="subTitle" idx="9"/>
          </p:nvPr>
        </p:nvSpPr>
        <p:spPr>
          <a:xfrm>
            <a:off x="3716100" y="2919320"/>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89" name="Google Shape;89;p20"/>
          <p:cNvSpPr txBox="1">
            <a:spLocks noGrp="1"/>
          </p:cNvSpPr>
          <p:nvPr>
            <p:ph type="subTitle" idx="13"/>
          </p:nvPr>
        </p:nvSpPr>
        <p:spPr>
          <a:xfrm>
            <a:off x="3716100" y="3307498"/>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90" name="Google Shape;90;p20"/>
          <p:cNvSpPr txBox="1">
            <a:spLocks noGrp="1"/>
          </p:cNvSpPr>
          <p:nvPr>
            <p:ph type="subTitle" idx="14"/>
          </p:nvPr>
        </p:nvSpPr>
        <p:spPr>
          <a:xfrm>
            <a:off x="6048125" y="2919320"/>
            <a:ext cx="17118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91" name="Google Shape;91;p20"/>
          <p:cNvSpPr txBox="1">
            <a:spLocks noGrp="1"/>
          </p:cNvSpPr>
          <p:nvPr>
            <p:ph type="subTitle" idx="15"/>
          </p:nvPr>
        </p:nvSpPr>
        <p:spPr>
          <a:xfrm>
            <a:off x="6048125" y="3307498"/>
            <a:ext cx="1711800" cy="6513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CUSTOM_10">
    <p:bg>
      <p:bgPr>
        <a:blipFill>
          <a:blip r:embed="rId2">
            <a:alphaModFix/>
          </a:blip>
          <a:stretch>
            <a:fillRect/>
          </a:stretch>
        </a:blipFill>
        <a:effectLst/>
      </p:bgPr>
    </p:bg>
    <p:spTree>
      <p:nvGrpSpPr>
        <p:cNvPr id="1" name="Shape 92"/>
        <p:cNvGrpSpPr/>
        <p:nvPr/>
      </p:nvGrpSpPr>
      <p:grpSpPr>
        <a:xfrm>
          <a:off x="0" y="0"/>
          <a:ext cx="0" cy="0"/>
          <a:chOff x="0" y="0"/>
          <a:chExt cx="0" cy="0"/>
        </a:xfrm>
      </p:grpSpPr>
      <p:sp>
        <p:nvSpPr>
          <p:cNvPr id="93" name="Google Shape;93;p21"/>
          <p:cNvSpPr txBox="1">
            <a:spLocks noGrp="1"/>
          </p:cNvSpPr>
          <p:nvPr>
            <p:ph type="title"/>
          </p:nvPr>
        </p:nvSpPr>
        <p:spPr>
          <a:xfrm>
            <a:off x="726225" y="438312"/>
            <a:ext cx="7732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ighlighted numbers">
  <p:cSld name="CUSTOM_8">
    <p:bg>
      <p:bgPr>
        <a:blipFill>
          <a:blip r:embed="rId2">
            <a:alphaModFix/>
          </a:blip>
          <a:stretch>
            <a:fillRect/>
          </a:stretch>
        </a:blipFill>
        <a:effectLst/>
      </p:bgPr>
    </p:bg>
    <p:spTree>
      <p:nvGrpSpPr>
        <p:cNvPr id="1" name="Shape 94"/>
        <p:cNvGrpSpPr/>
        <p:nvPr/>
      </p:nvGrpSpPr>
      <p:grpSpPr>
        <a:xfrm>
          <a:off x="0" y="0"/>
          <a:ext cx="0" cy="0"/>
          <a:chOff x="0" y="0"/>
          <a:chExt cx="0" cy="0"/>
        </a:xfrm>
      </p:grpSpPr>
      <p:sp>
        <p:nvSpPr>
          <p:cNvPr id="95" name="Google Shape;95;p22"/>
          <p:cNvSpPr txBox="1">
            <a:spLocks noGrp="1"/>
          </p:cNvSpPr>
          <p:nvPr>
            <p:ph type="title" hasCustomPrompt="1"/>
          </p:nvPr>
        </p:nvSpPr>
        <p:spPr>
          <a:xfrm>
            <a:off x="3025097" y="760350"/>
            <a:ext cx="30894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b="1">
                <a:solidFill>
                  <a:schemeClr val="accent1"/>
                </a:solidFill>
              </a:defRPr>
            </a:lvl1pPr>
            <a:lvl2pPr lvl="1" algn="ctr" rtl="0">
              <a:spcBef>
                <a:spcPts val="0"/>
              </a:spcBef>
              <a:spcAft>
                <a:spcPts val="0"/>
              </a:spcAft>
              <a:buClr>
                <a:schemeClr val="accent1"/>
              </a:buClr>
              <a:buSzPts val="3600"/>
              <a:buNone/>
              <a:defRPr sz="3600" b="1">
                <a:solidFill>
                  <a:schemeClr val="accent1"/>
                </a:solidFill>
              </a:defRPr>
            </a:lvl2pPr>
            <a:lvl3pPr lvl="2" algn="ctr" rtl="0">
              <a:spcBef>
                <a:spcPts val="0"/>
              </a:spcBef>
              <a:spcAft>
                <a:spcPts val="0"/>
              </a:spcAft>
              <a:buClr>
                <a:schemeClr val="accent1"/>
              </a:buClr>
              <a:buSzPts val="3600"/>
              <a:buNone/>
              <a:defRPr sz="3600" b="1">
                <a:solidFill>
                  <a:schemeClr val="accent1"/>
                </a:solidFill>
              </a:defRPr>
            </a:lvl3pPr>
            <a:lvl4pPr lvl="3" algn="ctr" rtl="0">
              <a:spcBef>
                <a:spcPts val="0"/>
              </a:spcBef>
              <a:spcAft>
                <a:spcPts val="0"/>
              </a:spcAft>
              <a:buClr>
                <a:schemeClr val="accent1"/>
              </a:buClr>
              <a:buSzPts val="3600"/>
              <a:buNone/>
              <a:defRPr sz="3600" b="1">
                <a:solidFill>
                  <a:schemeClr val="accent1"/>
                </a:solidFill>
              </a:defRPr>
            </a:lvl4pPr>
            <a:lvl5pPr lvl="4" algn="ctr" rtl="0">
              <a:spcBef>
                <a:spcPts val="0"/>
              </a:spcBef>
              <a:spcAft>
                <a:spcPts val="0"/>
              </a:spcAft>
              <a:buClr>
                <a:schemeClr val="accent1"/>
              </a:buClr>
              <a:buSzPts val="3600"/>
              <a:buNone/>
              <a:defRPr sz="3600" b="1">
                <a:solidFill>
                  <a:schemeClr val="accent1"/>
                </a:solidFill>
              </a:defRPr>
            </a:lvl5pPr>
            <a:lvl6pPr lvl="5" algn="ctr" rtl="0">
              <a:spcBef>
                <a:spcPts val="0"/>
              </a:spcBef>
              <a:spcAft>
                <a:spcPts val="0"/>
              </a:spcAft>
              <a:buClr>
                <a:schemeClr val="accent1"/>
              </a:buClr>
              <a:buSzPts val="3600"/>
              <a:buNone/>
              <a:defRPr sz="3600" b="1">
                <a:solidFill>
                  <a:schemeClr val="accent1"/>
                </a:solidFill>
              </a:defRPr>
            </a:lvl6pPr>
            <a:lvl7pPr lvl="6" algn="ctr" rtl="0">
              <a:spcBef>
                <a:spcPts val="0"/>
              </a:spcBef>
              <a:spcAft>
                <a:spcPts val="0"/>
              </a:spcAft>
              <a:buClr>
                <a:schemeClr val="accent1"/>
              </a:buClr>
              <a:buSzPts val="3600"/>
              <a:buNone/>
              <a:defRPr sz="3600" b="1">
                <a:solidFill>
                  <a:schemeClr val="accent1"/>
                </a:solidFill>
              </a:defRPr>
            </a:lvl7pPr>
            <a:lvl8pPr lvl="7" algn="ctr" rtl="0">
              <a:spcBef>
                <a:spcPts val="0"/>
              </a:spcBef>
              <a:spcAft>
                <a:spcPts val="0"/>
              </a:spcAft>
              <a:buClr>
                <a:schemeClr val="accent1"/>
              </a:buClr>
              <a:buSzPts val="3600"/>
              <a:buNone/>
              <a:defRPr sz="3600" b="1">
                <a:solidFill>
                  <a:schemeClr val="accent1"/>
                </a:solidFill>
              </a:defRPr>
            </a:lvl8pPr>
            <a:lvl9pPr lvl="8" algn="ctr" rtl="0">
              <a:spcBef>
                <a:spcPts val="0"/>
              </a:spcBef>
              <a:spcAft>
                <a:spcPts val="0"/>
              </a:spcAft>
              <a:buClr>
                <a:schemeClr val="accent1"/>
              </a:buClr>
              <a:buSzPts val="3600"/>
              <a:buNone/>
              <a:defRPr sz="3600" b="1">
                <a:solidFill>
                  <a:schemeClr val="accent1"/>
                </a:solidFill>
              </a:defRPr>
            </a:lvl9pPr>
          </a:lstStyle>
          <a:p>
            <a:r>
              <a:t>xx%</a:t>
            </a:r>
          </a:p>
        </p:txBody>
      </p:sp>
      <p:sp>
        <p:nvSpPr>
          <p:cNvPr id="96" name="Google Shape;96;p22"/>
          <p:cNvSpPr txBox="1">
            <a:spLocks noGrp="1"/>
          </p:cNvSpPr>
          <p:nvPr>
            <p:ph type="subTitle" idx="1"/>
          </p:nvPr>
        </p:nvSpPr>
        <p:spPr>
          <a:xfrm>
            <a:off x="3029503" y="1215800"/>
            <a:ext cx="30894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7" name="Google Shape;97;p22"/>
          <p:cNvSpPr txBox="1">
            <a:spLocks noGrp="1"/>
          </p:cNvSpPr>
          <p:nvPr>
            <p:ph type="title" idx="2" hasCustomPrompt="1"/>
          </p:nvPr>
        </p:nvSpPr>
        <p:spPr>
          <a:xfrm>
            <a:off x="3025097" y="2050338"/>
            <a:ext cx="30894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b="1">
                <a:solidFill>
                  <a:schemeClr val="accent1"/>
                </a:solidFill>
              </a:defRPr>
            </a:lvl1pPr>
            <a:lvl2pPr lvl="1" algn="ctr" rtl="0">
              <a:spcBef>
                <a:spcPts val="0"/>
              </a:spcBef>
              <a:spcAft>
                <a:spcPts val="0"/>
              </a:spcAft>
              <a:buClr>
                <a:schemeClr val="accent1"/>
              </a:buClr>
              <a:buSzPts val="3600"/>
              <a:buNone/>
              <a:defRPr sz="3600" b="1">
                <a:solidFill>
                  <a:schemeClr val="accent1"/>
                </a:solidFill>
              </a:defRPr>
            </a:lvl2pPr>
            <a:lvl3pPr lvl="2" algn="ctr" rtl="0">
              <a:spcBef>
                <a:spcPts val="0"/>
              </a:spcBef>
              <a:spcAft>
                <a:spcPts val="0"/>
              </a:spcAft>
              <a:buClr>
                <a:schemeClr val="accent1"/>
              </a:buClr>
              <a:buSzPts val="3600"/>
              <a:buNone/>
              <a:defRPr sz="3600" b="1">
                <a:solidFill>
                  <a:schemeClr val="accent1"/>
                </a:solidFill>
              </a:defRPr>
            </a:lvl3pPr>
            <a:lvl4pPr lvl="3" algn="ctr" rtl="0">
              <a:spcBef>
                <a:spcPts val="0"/>
              </a:spcBef>
              <a:spcAft>
                <a:spcPts val="0"/>
              </a:spcAft>
              <a:buClr>
                <a:schemeClr val="accent1"/>
              </a:buClr>
              <a:buSzPts val="3600"/>
              <a:buNone/>
              <a:defRPr sz="3600" b="1">
                <a:solidFill>
                  <a:schemeClr val="accent1"/>
                </a:solidFill>
              </a:defRPr>
            </a:lvl4pPr>
            <a:lvl5pPr lvl="4" algn="ctr" rtl="0">
              <a:spcBef>
                <a:spcPts val="0"/>
              </a:spcBef>
              <a:spcAft>
                <a:spcPts val="0"/>
              </a:spcAft>
              <a:buClr>
                <a:schemeClr val="accent1"/>
              </a:buClr>
              <a:buSzPts val="3600"/>
              <a:buNone/>
              <a:defRPr sz="3600" b="1">
                <a:solidFill>
                  <a:schemeClr val="accent1"/>
                </a:solidFill>
              </a:defRPr>
            </a:lvl5pPr>
            <a:lvl6pPr lvl="5" algn="ctr" rtl="0">
              <a:spcBef>
                <a:spcPts val="0"/>
              </a:spcBef>
              <a:spcAft>
                <a:spcPts val="0"/>
              </a:spcAft>
              <a:buClr>
                <a:schemeClr val="accent1"/>
              </a:buClr>
              <a:buSzPts val="3600"/>
              <a:buNone/>
              <a:defRPr sz="3600" b="1">
                <a:solidFill>
                  <a:schemeClr val="accent1"/>
                </a:solidFill>
              </a:defRPr>
            </a:lvl6pPr>
            <a:lvl7pPr lvl="6" algn="ctr" rtl="0">
              <a:spcBef>
                <a:spcPts val="0"/>
              </a:spcBef>
              <a:spcAft>
                <a:spcPts val="0"/>
              </a:spcAft>
              <a:buClr>
                <a:schemeClr val="accent1"/>
              </a:buClr>
              <a:buSzPts val="3600"/>
              <a:buNone/>
              <a:defRPr sz="3600" b="1">
                <a:solidFill>
                  <a:schemeClr val="accent1"/>
                </a:solidFill>
              </a:defRPr>
            </a:lvl7pPr>
            <a:lvl8pPr lvl="7" algn="ctr" rtl="0">
              <a:spcBef>
                <a:spcPts val="0"/>
              </a:spcBef>
              <a:spcAft>
                <a:spcPts val="0"/>
              </a:spcAft>
              <a:buClr>
                <a:schemeClr val="accent1"/>
              </a:buClr>
              <a:buSzPts val="3600"/>
              <a:buNone/>
              <a:defRPr sz="3600" b="1">
                <a:solidFill>
                  <a:schemeClr val="accent1"/>
                </a:solidFill>
              </a:defRPr>
            </a:lvl8pPr>
            <a:lvl9pPr lvl="8" algn="ctr" rtl="0">
              <a:spcBef>
                <a:spcPts val="0"/>
              </a:spcBef>
              <a:spcAft>
                <a:spcPts val="0"/>
              </a:spcAft>
              <a:buClr>
                <a:schemeClr val="accent1"/>
              </a:buClr>
              <a:buSzPts val="3600"/>
              <a:buNone/>
              <a:defRPr sz="3600" b="1">
                <a:solidFill>
                  <a:schemeClr val="accent1"/>
                </a:solidFill>
              </a:defRPr>
            </a:lvl9pPr>
          </a:lstStyle>
          <a:p>
            <a:r>
              <a:t>xx%</a:t>
            </a:r>
          </a:p>
        </p:txBody>
      </p:sp>
      <p:sp>
        <p:nvSpPr>
          <p:cNvPr id="98" name="Google Shape;98;p22"/>
          <p:cNvSpPr txBox="1">
            <a:spLocks noGrp="1"/>
          </p:cNvSpPr>
          <p:nvPr>
            <p:ph type="subTitle" idx="3"/>
          </p:nvPr>
        </p:nvSpPr>
        <p:spPr>
          <a:xfrm>
            <a:off x="3029503" y="2506383"/>
            <a:ext cx="30894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99" name="Google Shape;99;p22"/>
          <p:cNvSpPr txBox="1">
            <a:spLocks noGrp="1"/>
          </p:cNvSpPr>
          <p:nvPr>
            <p:ph type="title" idx="4" hasCustomPrompt="1"/>
          </p:nvPr>
        </p:nvSpPr>
        <p:spPr>
          <a:xfrm>
            <a:off x="3025097" y="3340929"/>
            <a:ext cx="3089400" cy="58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b="1">
                <a:solidFill>
                  <a:schemeClr val="accent1"/>
                </a:solidFill>
              </a:defRPr>
            </a:lvl1pPr>
            <a:lvl2pPr lvl="1" algn="ctr" rtl="0">
              <a:spcBef>
                <a:spcPts val="0"/>
              </a:spcBef>
              <a:spcAft>
                <a:spcPts val="0"/>
              </a:spcAft>
              <a:buClr>
                <a:schemeClr val="accent1"/>
              </a:buClr>
              <a:buSzPts val="3600"/>
              <a:buNone/>
              <a:defRPr sz="3600" b="1">
                <a:solidFill>
                  <a:schemeClr val="accent1"/>
                </a:solidFill>
              </a:defRPr>
            </a:lvl2pPr>
            <a:lvl3pPr lvl="2" algn="ctr" rtl="0">
              <a:spcBef>
                <a:spcPts val="0"/>
              </a:spcBef>
              <a:spcAft>
                <a:spcPts val="0"/>
              </a:spcAft>
              <a:buClr>
                <a:schemeClr val="accent1"/>
              </a:buClr>
              <a:buSzPts val="3600"/>
              <a:buNone/>
              <a:defRPr sz="3600" b="1">
                <a:solidFill>
                  <a:schemeClr val="accent1"/>
                </a:solidFill>
              </a:defRPr>
            </a:lvl3pPr>
            <a:lvl4pPr lvl="3" algn="ctr" rtl="0">
              <a:spcBef>
                <a:spcPts val="0"/>
              </a:spcBef>
              <a:spcAft>
                <a:spcPts val="0"/>
              </a:spcAft>
              <a:buClr>
                <a:schemeClr val="accent1"/>
              </a:buClr>
              <a:buSzPts val="3600"/>
              <a:buNone/>
              <a:defRPr sz="3600" b="1">
                <a:solidFill>
                  <a:schemeClr val="accent1"/>
                </a:solidFill>
              </a:defRPr>
            </a:lvl4pPr>
            <a:lvl5pPr lvl="4" algn="ctr" rtl="0">
              <a:spcBef>
                <a:spcPts val="0"/>
              </a:spcBef>
              <a:spcAft>
                <a:spcPts val="0"/>
              </a:spcAft>
              <a:buClr>
                <a:schemeClr val="accent1"/>
              </a:buClr>
              <a:buSzPts val="3600"/>
              <a:buNone/>
              <a:defRPr sz="3600" b="1">
                <a:solidFill>
                  <a:schemeClr val="accent1"/>
                </a:solidFill>
              </a:defRPr>
            </a:lvl5pPr>
            <a:lvl6pPr lvl="5" algn="ctr" rtl="0">
              <a:spcBef>
                <a:spcPts val="0"/>
              </a:spcBef>
              <a:spcAft>
                <a:spcPts val="0"/>
              </a:spcAft>
              <a:buClr>
                <a:schemeClr val="accent1"/>
              </a:buClr>
              <a:buSzPts val="3600"/>
              <a:buNone/>
              <a:defRPr sz="3600" b="1">
                <a:solidFill>
                  <a:schemeClr val="accent1"/>
                </a:solidFill>
              </a:defRPr>
            </a:lvl6pPr>
            <a:lvl7pPr lvl="6" algn="ctr" rtl="0">
              <a:spcBef>
                <a:spcPts val="0"/>
              </a:spcBef>
              <a:spcAft>
                <a:spcPts val="0"/>
              </a:spcAft>
              <a:buClr>
                <a:schemeClr val="accent1"/>
              </a:buClr>
              <a:buSzPts val="3600"/>
              <a:buNone/>
              <a:defRPr sz="3600" b="1">
                <a:solidFill>
                  <a:schemeClr val="accent1"/>
                </a:solidFill>
              </a:defRPr>
            </a:lvl7pPr>
            <a:lvl8pPr lvl="7" algn="ctr" rtl="0">
              <a:spcBef>
                <a:spcPts val="0"/>
              </a:spcBef>
              <a:spcAft>
                <a:spcPts val="0"/>
              </a:spcAft>
              <a:buClr>
                <a:schemeClr val="accent1"/>
              </a:buClr>
              <a:buSzPts val="3600"/>
              <a:buNone/>
              <a:defRPr sz="3600" b="1">
                <a:solidFill>
                  <a:schemeClr val="accent1"/>
                </a:solidFill>
              </a:defRPr>
            </a:lvl8pPr>
            <a:lvl9pPr lvl="8" algn="ctr" rtl="0">
              <a:spcBef>
                <a:spcPts val="0"/>
              </a:spcBef>
              <a:spcAft>
                <a:spcPts val="0"/>
              </a:spcAft>
              <a:buClr>
                <a:schemeClr val="accent1"/>
              </a:buClr>
              <a:buSzPts val="3600"/>
              <a:buNone/>
              <a:defRPr sz="3600" b="1">
                <a:solidFill>
                  <a:schemeClr val="accent1"/>
                </a:solidFill>
              </a:defRPr>
            </a:lvl9pPr>
          </a:lstStyle>
          <a:p>
            <a:r>
              <a:t>xx%</a:t>
            </a:r>
          </a:p>
        </p:txBody>
      </p:sp>
      <p:sp>
        <p:nvSpPr>
          <p:cNvPr id="100" name="Google Shape;100;p22"/>
          <p:cNvSpPr txBox="1">
            <a:spLocks noGrp="1"/>
          </p:cNvSpPr>
          <p:nvPr>
            <p:ph type="subTitle" idx="5"/>
          </p:nvPr>
        </p:nvSpPr>
        <p:spPr>
          <a:xfrm>
            <a:off x="3035950" y="3796950"/>
            <a:ext cx="3078600" cy="586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3">
  <p:cSld name="SECTION_TITLE_AND_DESCRIPTION_1">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26"/>
          <p:cNvSpPr txBox="1">
            <a:spLocks noGrp="1"/>
          </p:cNvSpPr>
          <p:nvPr>
            <p:ph type="title"/>
          </p:nvPr>
        </p:nvSpPr>
        <p:spPr>
          <a:xfrm>
            <a:off x="726225" y="438312"/>
            <a:ext cx="773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9" name="Google Shape;119;p26"/>
          <p:cNvSpPr txBox="1">
            <a:spLocks noGrp="1"/>
          </p:cNvSpPr>
          <p:nvPr>
            <p:ph type="subTitle" idx="1"/>
          </p:nvPr>
        </p:nvSpPr>
        <p:spPr>
          <a:xfrm>
            <a:off x="3841425" y="1509325"/>
            <a:ext cx="4617000" cy="2631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12">
    <p:bg>
      <p:bgPr>
        <a:blipFill>
          <a:blip r:embed="rId2">
            <a:alphaModFix/>
          </a:blip>
          <a:stretch>
            <a:fillRect/>
          </a:stretch>
        </a:blip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082750" y="1693075"/>
            <a:ext cx="4978500" cy="2022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6000"/>
              <a:buNone/>
              <a:defRPr sz="9600">
                <a:solidFill>
                  <a:schemeClr val="lt2"/>
                </a:solidFill>
              </a:defRPr>
            </a:lvl1pPr>
            <a:lvl2pPr lvl="1" algn="ctr">
              <a:spcBef>
                <a:spcPts val="0"/>
              </a:spcBef>
              <a:spcAft>
                <a:spcPts val="0"/>
              </a:spcAft>
              <a:buClr>
                <a:schemeClr val="lt2"/>
              </a:buClr>
              <a:buSzPts val="6000"/>
              <a:buNone/>
              <a:defRPr sz="6000">
                <a:solidFill>
                  <a:schemeClr val="lt2"/>
                </a:solidFill>
              </a:defRPr>
            </a:lvl2pPr>
            <a:lvl3pPr lvl="2" algn="ctr">
              <a:spcBef>
                <a:spcPts val="0"/>
              </a:spcBef>
              <a:spcAft>
                <a:spcPts val="0"/>
              </a:spcAft>
              <a:buClr>
                <a:schemeClr val="lt2"/>
              </a:buClr>
              <a:buSzPts val="6000"/>
              <a:buNone/>
              <a:defRPr sz="6000">
                <a:solidFill>
                  <a:schemeClr val="lt2"/>
                </a:solidFill>
              </a:defRPr>
            </a:lvl3pPr>
            <a:lvl4pPr lvl="3" algn="ctr">
              <a:spcBef>
                <a:spcPts val="0"/>
              </a:spcBef>
              <a:spcAft>
                <a:spcPts val="0"/>
              </a:spcAft>
              <a:buClr>
                <a:schemeClr val="lt2"/>
              </a:buClr>
              <a:buSzPts val="6000"/>
              <a:buNone/>
              <a:defRPr sz="6000">
                <a:solidFill>
                  <a:schemeClr val="lt2"/>
                </a:solidFill>
              </a:defRPr>
            </a:lvl4pPr>
            <a:lvl5pPr lvl="4" algn="ctr">
              <a:spcBef>
                <a:spcPts val="0"/>
              </a:spcBef>
              <a:spcAft>
                <a:spcPts val="0"/>
              </a:spcAft>
              <a:buClr>
                <a:schemeClr val="lt2"/>
              </a:buClr>
              <a:buSzPts val="6000"/>
              <a:buNone/>
              <a:defRPr sz="6000">
                <a:solidFill>
                  <a:schemeClr val="lt2"/>
                </a:solidFill>
              </a:defRPr>
            </a:lvl5pPr>
            <a:lvl6pPr lvl="5" algn="ctr">
              <a:spcBef>
                <a:spcPts val="0"/>
              </a:spcBef>
              <a:spcAft>
                <a:spcPts val="0"/>
              </a:spcAft>
              <a:buClr>
                <a:schemeClr val="lt2"/>
              </a:buClr>
              <a:buSzPts val="6000"/>
              <a:buNone/>
              <a:defRPr sz="6000">
                <a:solidFill>
                  <a:schemeClr val="lt2"/>
                </a:solidFill>
              </a:defRPr>
            </a:lvl6pPr>
            <a:lvl7pPr lvl="6" algn="ctr">
              <a:spcBef>
                <a:spcPts val="0"/>
              </a:spcBef>
              <a:spcAft>
                <a:spcPts val="0"/>
              </a:spcAft>
              <a:buClr>
                <a:schemeClr val="lt2"/>
              </a:buClr>
              <a:buSzPts val="6000"/>
              <a:buNone/>
              <a:defRPr sz="6000">
                <a:solidFill>
                  <a:schemeClr val="lt2"/>
                </a:solidFill>
              </a:defRPr>
            </a:lvl7pPr>
            <a:lvl8pPr lvl="7" algn="ctr">
              <a:spcBef>
                <a:spcPts val="0"/>
              </a:spcBef>
              <a:spcAft>
                <a:spcPts val="0"/>
              </a:spcAft>
              <a:buClr>
                <a:schemeClr val="lt2"/>
              </a:buClr>
              <a:buSzPts val="6000"/>
              <a:buNone/>
              <a:defRPr sz="6000">
                <a:solidFill>
                  <a:schemeClr val="lt2"/>
                </a:solidFill>
              </a:defRPr>
            </a:lvl8pPr>
            <a:lvl9pPr lvl="8" algn="ctr">
              <a:spcBef>
                <a:spcPts val="0"/>
              </a:spcBef>
              <a:spcAft>
                <a:spcPts val="0"/>
              </a:spcAft>
              <a:buClr>
                <a:schemeClr val="lt2"/>
              </a:buClr>
              <a:buSzPts val="6000"/>
              <a:buNone/>
              <a:defRPr sz="6000">
                <a:solidFill>
                  <a:schemeClr val="lt2"/>
                </a:solidFill>
              </a:defRPr>
            </a:lvl9pPr>
          </a:lstStyle>
          <a:p>
            <a:endParaRPr/>
          </a:p>
        </p:txBody>
      </p:sp>
      <p:sp>
        <p:nvSpPr>
          <p:cNvPr id="13" name="Google Shape;13;p3"/>
          <p:cNvSpPr txBox="1">
            <a:spLocks noGrp="1"/>
          </p:cNvSpPr>
          <p:nvPr>
            <p:ph type="title" idx="2" hasCustomPrompt="1"/>
          </p:nvPr>
        </p:nvSpPr>
        <p:spPr>
          <a:xfrm>
            <a:off x="3873000" y="991088"/>
            <a:ext cx="1398000" cy="102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434343"/>
              </a:buClr>
              <a:buSzPts val="6000"/>
              <a:buNone/>
              <a:defRPr sz="9600">
                <a:solidFill>
                  <a:srgbClr val="434343"/>
                </a:solidFill>
              </a:defRPr>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3">
    <p:bg>
      <p:bgPr>
        <a:blipFill>
          <a:blip r:embed="rId2">
            <a:alphaModFix/>
          </a:blip>
          <a:stretch>
            <a:fillRect/>
          </a:stretch>
        </a:blipFill>
        <a:effectLst/>
      </p:bgPr>
    </p:bg>
    <p:spTree>
      <p:nvGrpSpPr>
        <p:cNvPr id="1" name="Shape 121"/>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3">
  <p:cSld name="CUSTOM_14">
    <p:bg>
      <p:bgPr>
        <a:blipFill>
          <a:blip r:embed="rId2">
            <a:alphaModFix/>
          </a:blip>
          <a:stretch>
            <a:fillRect/>
          </a:stretch>
        </a:blipFill>
        <a:effectLst/>
      </p:bgPr>
    </p:bg>
    <p:spTree>
      <p:nvGrpSpPr>
        <p:cNvPr id="1" name="Shape 12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4">
  <p:cSld name="CUSTOM_15">
    <p:bg>
      <p:bgPr>
        <a:blipFill>
          <a:blip r:embed="rId2">
            <a:alphaModFix/>
          </a:blip>
          <a:stretch>
            <a:fillRect/>
          </a:stretch>
        </a:blipFill>
        <a:effectLst/>
      </p:bgPr>
    </p:bg>
    <p:spTree>
      <p:nvGrpSpPr>
        <p:cNvPr id="1" name="Shape 1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6225" y="438312"/>
            <a:ext cx="773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 name="Google Shape;16;p4"/>
          <p:cNvSpPr txBox="1">
            <a:spLocks noGrp="1"/>
          </p:cNvSpPr>
          <p:nvPr>
            <p:ph type="subTitle" idx="1"/>
          </p:nvPr>
        </p:nvSpPr>
        <p:spPr>
          <a:xfrm>
            <a:off x="4864000" y="2089275"/>
            <a:ext cx="2802600" cy="16647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726225" y="438312"/>
            <a:ext cx="7731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 name="Google Shape;19;p5"/>
          <p:cNvSpPr txBox="1">
            <a:spLocks noGrp="1"/>
          </p:cNvSpPr>
          <p:nvPr>
            <p:ph type="subTitle" idx="1"/>
          </p:nvPr>
        </p:nvSpPr>
        <p:spPr>
          <a:xfrm>
            <a:off x="1974381" y="2828175"/>
            <a:ext cx="23484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20" name="Google Shape;20;p5"/>
          <p:cNvSpPr txBox="1">
            <a:spLocks noGrp="1"/>
          </p:cNvSpPr>
          <p:nvPr>
            <p:ph type="subTitle" idx="2"/>
          </p:nvPr>
        </p:nvSpPr>
        <p:spPr>
          <a:xfrm>
            <a:off x="1974381" y="3182126"/>
            <a:ext cx="2348400" cy="1007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
        <p:nvSpPr>
          <p:cNvPr id="21" name="Google Shape;21;p5"/>
          <p:cNvSpPr txBox="1">
            <a:spLocks noGrp="1"/>
          </p:cNvSpPr>
          <p:nvPr>
            <p:ph type="subTitle" idx="3"/>
          </p:nvPr>
        </p:nvSpPr>
        <p:spPr>
          <a:xfrm>
            <a:off x="4823619" y="2828175"/>
            <a:ext cx="2346000" cy="39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800" b="1">
                <a:solidFill>
                  <a:schemeClr val="accent1"/>
                </a:solidFill>
              </a:defRPr>
            </a:lvl1pPr>
            <a:lvl2pPr lvl="1" algn="ctr" rtl="0">
              <a:spcBef>
                <a:spcPts val="1600"/>
              </a:spcBef>
              <a:spcAft>
                <a:spcPts val="0"/>
              </a:spcAft>
              <a:buNone/>
              <a:defRPr sz="1800">
                <a:solidFill>
                  <a:schemeClr val="accent1"/>
                </a:solidFill>
              </a:defRPr>
            </a:lvl2pPr>
            <a:lvl3pPr lvl="2" algn="ctr" rtl="0">
              <a:spcBef>
                <a:spcPts val="1600"/>
              </a:spcBef>
              <a:spcAft>
                <a:spcPts val="0"/>
              </a:spcAft>
              <a:buNone/>
              <a:defRPr sz="1800">
                <a:solidFill>
                  <a:schemeClr val="accent1"/>
                </a:solidFill>
              </a:defRPr>
            </a:lvl3pPr>
            <a:lvl4pPr lvl="3" algn="ctr" rtl="0">
              <a:spcBef>
                <a:spcPts val="1600"/>
              </a:spcBef>
              <a:spcAft>
                <a:spcPts val="0"/>
              </a:spcAft>
              <a:buNone/>
              <a:defRPr sz="1800">
                <a:solidFill>
                  <a:schemeClr val="accent1"/>
                </a:solidFill>
              </a:defRPr>
            </a:lvl4pPr>
            <a:lvl5pPr lvl="4" algn="ctr" rtl="0">
              <a:spcBef>
                <a:spcPts val="1600"/>
              </a:spcBef>
              <a:spcAft>
                <a:spcPts val="0"/>
              </a:spcAft>
              <a:buNone/>
              <a:defRPr sz="1800">
                <a:solidFill>
                  <a:schemeClr val="accent1"/>
                </a:solidFill>
              </a:defRPr>
            </a:lvl5pPr>
            <a:lvl6pPr lvl="5" algn="ctr" rtl="0">
              <a:spcBef>
                <a:spcPts val="1600"/>
              </a:spcBef>
              <a:spcAft>
                <a:spcPts val="0"/>
              </a:spcAft>
              <a:buNone/>
              <a:defRPr sz="1800">
                <a:solidFill>
                  <a:schemeClr val="accent1"/>
                </a:solidFill>
              </a:defRPr>
            </a:lvl6pPr>
            <a:lvl7pPr lvl="6" algn="ctr" rtl="0">
              <a:spcBef>
                <a:spcPts val="1600"/>
              </a:spcBef>
              <a:spcAft>
                <a:spcPts val="0"/>
              </a:spcAft>
              <a:buNone/>
              <a:defRPr sz="1800">
                <a:solidFill>
                  <a:schemeClr val="accent1"/>
                </a:solidFill>
              </a:defRPr>
            </a:lvl7pPr>
            <a:lvl8pPr lvl="7" algn="ctr" rtl="0">
              <a:spcBef>
                <a:spcPts val="1600"/>
              </a:spcBef>
              <a:spcAft>
                <a:spcPts val="0"/>
              </a:spcAft>
              <a:buNone/>
              <a:defRPr sz="1800">
                <a:solidFill>
                  <a:schemeClr val="accent1"/>
                </a:solidFill>
              </a:defRPr>
            </a:lvl8pPr>
            <a:lvl9pPr lvl="8" algn="ctr" rtl="0">
              <a:spcBef>
                <a:spcPts val="1600"/>
              </a:spcBef>
              <a:spcAft>
                <a:spcPts val="1600"/>
              </a:spcAft>
              <a:buNone/>
              <a:defRPr sz="1800">
                <a:solidFill>
                  <a:schemeClr val="accent1"/>
                </a:solidFill>
              </a:defRPr>
            </a:lvl9pPr>
          </a:lstStyle>
          <a:p>
            <a:endParaRPr/>
          </a:p>
        </p:txBody>
      </p:sp>
      <p:sp>
        <p:nvSpPr>
          <p:cNvPr id="22" name="Google Shape;22;p5"/>
          <p:cNvSpPr txBox="1">
            <a:spLocks noGrp="1"/>
          </p:cNvSpPr>
          <p:nvPr>
            <p:ph type="subTitle" idx="4"/>
          </p:nvPr>
        </p:nvSpPr>
        <p:spPr>
          <a:xfrm>
            <a:off x="4823619" y="3182126"/>
            <a:ext cx="2346000" cy="10074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26225" y="438312"/>
            <a:ext cx="23451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1">
  <p:cSld name="CUSTOM_16">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726225" y="438312"/>
            <a:ext cx="77322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atin typeface="Quicksand Light"/>
                <a:ea typeface="Quicksand Light"/>
                <a:cs typeface="Quicksand Light"/>
                <a:sym typeface="Quicksand Light"/>
              </a:defRPr>
            </a:lvl1pPr>
            <a:lvl2pPr lvl="1">
              <a:spcBef>
                <a:spcPts val="0"/>
              </a:spcBef>
              <a:spcAft>
                <a:spcPts val="0"/>
              </a:spcAft>
              <a:buSzPts val="2800"/>
              <a:buNone/>
              <a:defRPr>
                <a:latin typeface="Quicksand Light"/>
                <a:ea typeface="Quicksand Light"/>
                <a:cs typeface="Quicksand Light"/>
                <a:sym typeface="Quicksand Light"/>
              </a:defRPr>
            </a:lvl2pPr>
            <a:lvl3pPr lvl="2">
              <a:spcBef>
                <a:spcPts val="0"/>
              </a:spcBef>
              <a:spcAft>
                <a:spcPts val="0"/>
              </a:spcAft>
              <a:buSzPts val="2800"/>
              <a:buNone/>
              <a:defRPr>
                <a:latin typeface="Quicksand Light"/>
                <a:ea typeface="Quicksand Light"/>
                <a:cs typeface="Quicksand Light"/>
                <a:sym typeface="Quicksand Light"/>
              </a:defRPr>
            </a:lvl3pPr>
            <a:lvl4pPr lvl="3">
              <a:spcBef>
                <a:spcPts val="0"/>
              </a:spcBef>
              <a:spcAft>
                <a:spcPts val="0"/>
              </a:spcAft>
              <a:buSzPts val="2800"/>
              <a:buNone/>
              <a:defRPr>
                <a:latin typeface="Quicksand Light"/>
                <a:ea typeface="Quicksand Light"/>
                <a:cs typeface="Quicksand Light"/>
                <a:sym typeface="Quicksand Light"/>
              </a:defRPr>
            </a:lvl4pPr>
            <a:lvl5pPr lvl="4">
              <a:spcBef>
                <a:spcPts val="0"/>
              </a:spcBef>
              <a:spcAft>
                <a:spcPts val="0"/>
              </a:spcAft>
              <a:buSzPts val="2800"/>
              <a:buNone/>
              <a:defRPr>
                <a:latin typeface="Quicksand Light"/>
                <a:ea typeface="Quicksand Light"/>
                <a:cs typeface="Quicksand Light"/>
                <a:sym typeface="Quicksand Light"/>
              </a:defRPr>
            </a:lvl5pPr>
            <a:lvl6pPr lvl="5">
              <a:spcBef>
                <a:spcPts val="0"/>
              </a:spcBef>
              <a:spcAft>
                <a:spcPts val="0"/>
              </a:spcAft>
              <a:buSzPts val="2800"/>
              <a:buNone/>
              <a:defRPr>
                <a:latin typeface="Quicksand Light"/>
                <a:ea typeface="Quicksand Light"/>
                <a:cs typeface="Quicksand Light"/>
                <a:sym typeface="Quicksand Light"/>
              </a:defRPr>
            </a:lvl6pPr>
            <a:lvl7pPr lvl="6">
              <a:spcBef>
                <a:spcPts val="0"/>
              </a:spcBef>
              <a:spcAft>
                <a:spcPts val="0"/>
              </a:spcAft>
              <a:buSzPts val="2800"/>
              <a:buNone/>
              <a:defRPr>
                <a:latin typeface="Quicksand Light"/>
                <a:ea typeface="Quicksand Light"/>
                <a:cs typeface="Quicksand Light"/>
                <a:sym typeface="Quicksand Light"/>
              </a:defRPr>
            </a:lvl7pPr>
            <a:lvl8pPr lvl="7">
              <a:spcBef>
                <a:spcPts val="0"/>
              </a:spcBef>
              <a:spcAft>
                <a:spcPts val="0"/>
              </a:spcAft>
              <a:buSzPts val="2800"/>
              <a:buNone/>
              <a:defRPr>
                <a:latin typeface="Quicksand Light"/>
                <a:ea typeface="Quicksand Light"/>
                <a:cs typeface="Quicksand Light"/>
                <a:sym typeface="Quicksand Light"/>
              </a:defRPr>
            </a:lvl8pPr>
            <a:lvl9pPr lvl="8">
              <a:spcBef>
                <a:spcPts val="0"/>
              </a:spcBef>
              <a:spcAft>
                <a:spcPts val="0"/>
              </a:spcAft>
              <a:buSzPts val="2800"/>
              <a:buNone/>
              <a:defRPr>
                <a:latin typeface="Quicksand Light"/>
                <a:ea typeface="Quicksand Light"/>
                <a:cs typeface="Quicksand Light"/>
                <a:sym typeface="Quicksand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1806600" y="1467250"/>
            <a:ext cx="5530800" cy="180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1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endParaRPr/>
          </a:p>
        </p:txBody>
      </p:sp>
      <p:sp>
        <p:nvSpPr>
          <p:cNvPr id="32" name="Google Shape;32;p9"/>
          <p:cNvSpPr txBox="1">
            <a:spLocks noGrp="1"/>
          </p:cNvSpPr>
          <p:nvPr>
            <p:ph type="subTitle" idx="1"/>
          </p:nvPr>
        </p:nvSpPr>
        <p:spPr>
          <a:xfrm>
            <a:off x="2294125" y="3008875"/>
            <a:ext cx="4555800" cy="742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1600"/>
              </a:spcBef>
              <a:spcAft>
                <a:spcPts val="0"/>
              </a:spcAft>
              <a:buNone/>
              <a:defRPr/>
            </a:lvl2pPr>
            <a:lvl3pPr lvl="2" algn="ctr" rtl="0">
              <a:spcBef>
                <a:spcPts val="1600"/>
              </a:spcBef>
              <a:spcAft>
                <a:spcPts val="0"/>
              </a:spcAft>
              <a:buNone/>
              <a:defRPr/>
            </a:lvl3pPr>
            <a:lvl4pPr lvl="3" algn="ctr" rtl="0">
              <a:spcBef>
                <a:spcPts val="1600"/>
              </a:spcBef>
              <a:spcAft>
                <a:spcPts val="0"/>
              </a:spcAft>
              <a:buNone/>
              <a:defRPr/>
            </a:lvl4pPr>
            <a:lvl5pPr lvl="4" algn="ctr" rtl="0">
              <a:spcBef>
                <a:spcPts val="1600"/>
              </a:spcBef>
              <a:spcAft>
                <a:spcPts val="0"/>
              </a:spcAft>
              <a:buNone/>
              <a:defRPr/>
            </a:lvl5pPr>
            <a:lvl6pPr lvl="5" algn="ctr" rtl="0">
              <a:spcBef>
                <a:spcPts val="1600"/>
              </a:spcBef>
              <a:spcAft>
                <a:spcPts val="0"/>
              </a:spcAft>
              <a:buNone/>
              <a:defRPr/>
            </a:lvl6pPr>
            <a:lvl7pPr lvl="6" algn="ctr" rtl="0">
              <a:spcBef>
                <a:spcPts val="1600"/>
              </a:spcBef>
              <a:spcAft>
                <a:spcPts val="0"/>
              </a:spcAft>
              <a:buNone/>
              <a:defRPr/>
            </a:lvl7pPr>
            <a:lvl8pPr lvl="7" algn="ctr" rtl="0">
              <a:spcBef>
                <a:spcPts val="1600"/>
              </a:spcBef>
              <a:spcAft>
                <a:spcPts val="0"/>
              </a:spcAft>
              <a:buNone/>
              <a:defRPr/>
            </a:lvl8pPr>
            <a:lvl9pPr lvl="8" algn="ctr" rtl="0">
              <a:spcBef>
                <a:spcPts val="1600"/>
              </a:spcBef>
              <a:spcAft>
                <a:spcPts val="16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11"/>
          <p:cNvSpPr txBox="1">
            <a:spLocks noGrp="1"/>
          </p:cNvSpPr>
          <p:nvPr>
            <p:ph type="title"/>
          </p:nvPr>
        </p:nvSpPr>
        <p:spPr>
          <a:xfrm>
            <a:off x="1635750" y="3139363"/>
            <a:ext cx="5872500" cy="5028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sz="1800" b="1">
                <a:latin typeface="Quicksand"/>
                <a:ea typeface="Quicksand"/>
                <a:cs typeface="Quicksand"/>
                <a:sym typeface="Quicksand"/>
              </a:defRPr>
            </a:lvl1pPr>
            <a:lvl2pPr lvl="1" algn="ctr">
              <a:spcBef>
                <a:spcPts val="0"/>
              </a:spcBef>
              <a:spcAft>
                <a:spcPts val="0"/>
              </a:spcAft>
              <a:buSzPts val="1800"/>
              <a:buNone/>
              <a:defRPr sz="1800" b="1">
                <a:latin typeface="Quicksand"/>
                <a:ea typeface="Quicksand"/>
                <a:cs typeface="Quicksand"/>
                <a:sym typeface="Quicksand"/>
              </a:defRPr>
            </a:lvl2pPr>
            <a:lvl3pPr lvl="2" algn="ctr">
              <a:spcBef>
                <a:spcPts val="0"/>
              </a:spcBef>
              <a:spcAft>
                <a:spcPts val="0"/>
              </a:spcAft>
              <a:buSzPts val="1800"/>
              <a:buNone/>
              <a:defRPr sz="1800" b="1">
                <a:latin typeface="Quicksand"/>
                <a:ea typeface="Quicksand"/>
                <a:cs typeface="Quicksand"/>
                <a:sym typeface="Quicksand"/>
              </a:defRPr>
            </a:lvl3pPr>
            <a:lvl4pPr lvl="3" algn="ctr">
              <a:spcBef>
                <a:spcPts val="0"/>
              </a:spcBef>
              <a:spcAft>
                <a:spcPts val="0"/>
              </a:spcAft>
              <a:buSzPts val="1800"/>
              <a:buNone/>
              <a:defRPr sz="1800" b="1">
                <a:latin typeface="Quicksand"/>
                <a:ea typeface="Quicksand"/>
                <a:cs typeface="Quicksand"/>
                <a:sym typeface="Quicksand"/>
              </a:defRPr>
            </a:lvl4pPr>
            <a:lvl5pPr lvl="4" algn="ctr">
              <a:spcBef>
                <a:spcPts val="0"/>
              </a:spcBef>
              <a:spcAft>
                <a:spcPts val="0"/>
              </a:spcAft>
              <a:buSzPts val="1800"/>
              <a:buNone/>
              <a:defRPr sz="1800" b="1">
                <a:latin typeface="Quicksand"/>
                <a:ea typeface="Quicksand"/>
                <a:cs typeface="Quicksand"/>
                <a:sym typeface="Quicksand"/>
              </a:defRPr>
            </a:lvl5pPr>
            <a:lvl6pPr lvl="5" algn="ctr">
              <a:spcBef>
                <a:spcPts val="0"/>
              </a:spcBef>
              <a:spcAft>
                <a:spcPts val="0"/>
              </a:spcAft>
              <a:buSzPts val="1800"/>
              <a:buNone/>
              <a:defRPr sz="1800" b="1">
                <a:latin typeface="Quicksand"/>
                <a:ea typeface="Quicksand"/>
                <a:cs typeface="Quicksand"/>
                <a:sym typeface="Quicksand"/>
              </a:defRPr>
            </a:lvl6pPr>
            <a:lvl7pPr lvl="6" algn="ctr">
              <a:spcBef>
                <a:spcPts val="0"/>
              </a:spcBef>
              <a:spcAft>
                <a:spcPts val="0"/>
              </a:spcAft>
              <a:buSzPts val="1800"/>
              <a:buNone/>
              <a:defRPr sz="1800" b="1">
                <a:latin typeface="Quicksand"/>
                <a:ea typeface="Quicksand"/>
                <a:cs typeface="Quicksand"/>
                <a:sym typeface="Quicksand"/>
              </a:defRPr>
            </a:lvl7pPr>
            <a:lvl8pPr lvl="7" algn="ctr">
              <a:spcBef>
                <a:spcPts val="0"/>
              </a:spcBef>
              <a:spcAft>
                <a:spcPts val="0"/>
              </a:spcAft>
              <a:buSzPts val="1800"/>
              <a:buNone/>
              <a:defRPr sz="1800" b="1">
                <a:latin typeface="Quicksand"/>
                <a:ea typeface="Quicksand"/>
                <a:cs typeface="Quicksand"/>
                <a:sym typeface="Quicksand"/>
              </a:defRPr>
            </a:lvl8pPr>
            <a:lvl9pPr lvl="8" algn="ctr">
              <a:spcBef>
                <a:spcPts val="0"/>
              </a:spcBef>
              <a:spcAft>
                <a:spcPts val="0"/>
              </a:spcAft>
              <a:buSzPts val="1800"/>
              <a:buNone/>
              <a:defRPr sz="1800" b="1">
                <a:latin typeface="Quicksand"/>
                <a:ea typeface="Quicksand"/>
                <a:cs typeface="Quicksand"/>
                <a:sym typeface="Quicksand"/>
              </a:defRPr>
            </a:lvl9pPr>
          </a:lstStyle>
          <a:p>
            <a:endParaRPr/>
          </a:p>
        </p:txBody>
      </p:sp>
      <p:sp>
        <p:nvSpPr>
          <p:cNvPr id="38" name="Google Shape;38;p11"/>
          <p:cNvSpPr txBox="1">
            <a:spLocks noGrp="1"/>
          </p:cNvSpPr>
          <p:nvPr>
            <p:ph type="subTitle" idx="1"/>
          </p:nvPr>
        </p:nvSpPr>
        <p:spPr>
          <a:xfrm>
            <a:off x="2003675" y="1501338"/>
            <a:ext cx="5136600" cy="17868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2400"/>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6225" y="438312"/>
            <a:ext cx="7732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1pPr>
            <a:lvl2pPr lvl="1">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2pPr>
            <a:lvl3pPr lvl="2">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3pPr>
            <a:lvl4pPr lvl="3">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4pPr>
            <a:lvl5pPr lvl="4">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5pPr>
            <a:lvl6pPr lvl="5">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6pPr>
            <a:lvl7pPr lvl="6">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7pPr>
            <a:lvl8pPr lvl="7">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8pPr>
            <a:lvl9pPr lvl="8">
              <a:spcBef>
                <a:spcPts val="0"/>
              </a:spcBef>
              <a:spcAft>
                <a:spcPts val="0"/>
              </a:spcAft>
              <a:buClr>
                <a:schemeClr val="lt2"/>
              </a:buClr>
              <a:buSzPts val="2800"/>
              <a:buFont typeface="Pacifico"/>
              <a:buNone/>
              <a:defRPr sz="2800">
                <a:solidFill>
                  <a:schemeClr val="lt2"/>
                </a:solidFill>
                <a:latin typeface="Pacifico"/>
                <a:ea typeface="Pacifico"/>
                <a:cs typeface="Pacifico"/>
                <a:sym typeface="Pacific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1pPr>
            <a:lvl2pPr marL="914400" lvl="1"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2pPr>
            <a:lvl3pPr marL="1371600" lvl="2"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3pPr>
            <a:lvl4pPr marL="1828800" lvl="3"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4pPr>
            <a:lvl5pPr marL="2286000" lvl="4"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5pPr>
            <a:lvl6pPr marL="2743200" lvl="5"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6pPr>
            <a:lvl7pPr marL="3200400" lvl="6"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7pPr>
            <a:lvl8pPr marL="3657600" lvl="7" indent="-330200">
              <a:lnSpc>
                <a:spcPct val="100000"/>
              </a:lnSpc>
              <a:spcBef>
                <a:spcPts val="1600"/>
              </a:spcBef>
              <a:spcAft>
                <a:spcPts val="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8pPr>
            <a:lvl9pPr marL="4114800" lvl="8" indent="-330200">
              <a:lnSpc>
                <a:spcPct val="100000"/>
              </a:lnSpc>
              <a:spcBef>
                <a:spcPts val="1600"/>
              </a:spcBef>
              <a:spcAft>
                <a:spcPts val="1600"/>
              </a:spcAft>
              <a:buClr>
                <a:srgbClr val="434343"/>
              </a:buClr>
              <a:buSzPts val="1600"/>
              <a:buFont typeface="Quicksand Light"/>
              <a:buChar char="■"/>
              <a:defRPr sz="1600">
                <a:solidFill>
                  <a:srgbClr val="434343"/>
                </a:solidFill>
                <a:latin typeface="Quicksand Light"/>
                <a:ea typeface="Quicksand Light"/>
                <a:cs typeface="Quicksand Light"/>
                <a:sym typeface="Quicksan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 id="2147483657" r:id="rId8"/>
    <p:sldLayoutId id="2147483659" r:id="rId9"/>
    <p:sldLayoutId id="2147483660" r:id="rId10"/>
    <p:sldLayoutId id="2147483662" r:id="rId11"/>
    <p:sldLayoutId id="2147483663" r:id="rId12"/>
    <p:sldLayoutId id="2147483664" r:id="rId13"/>
    <p:sldLayoutId id="2147483665" r:id="rId14"/>
    <p:sldLayoutId id="2147483666" r:id="rId15"/>
    <p:sldLayoutId id="2147483667" r:id="rId16"/>
    <p:sldLayoutId id="2147483668" r:id="rId17"/>
    <p:sldLayoutId id="2147483672" r:id="rId18"/>
    <p:sldLayoutId id="2147483673" r:id="rId19"/>
    <p:sldLayoutId id="2147483674" r:id="rId20"/>
    <p:sldLayoutId id="2147483675" r:id="rId21"/>
    <p:sldLayoutId id="2147483676"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33"/>
          <p:cNvSpPr txBox="1">
            <a:spLocks noGrp="1"/>
          </p:cNvSpPr>
          <p:nvPr>
            <p:ph type="ctrTitle"/>
          </p:nvPr>
        </p:nvSpPr>
        <p:spPr>
          <a:xfrm>
            <a:off x="1143750" y="948835"/>
            <a:ext cx="6856500" cy="257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7600"/>
              <a:t>TravelNow Testing</a:t>
            </a:r>
            <a:endParaRPr sz="7600"/>
          </a:p>
        </p:txBody>
      </p:sp>
      <p:sp>
        <p:nvSpPr>
          <p:cNvPr id="133" name="Google Shape;133;p33"/>
          <p:cNvSpPr txBox="1">
            <a:spLocks noGrp="1"/>
          </p:cNvSpPr>
          <p:nvPr>
            <p:ph type="subTitle" idx="1"/>
          </p:nvPr>
        </p:nvSpPr>
        <p:spPr>
          <a:xfrm>
            <a:off x="1210675" y="3404450"/>
            <a:ext cx="6856800" cy="11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3SC3/GROUP 4: </a:t>
            </a:r>
            <a:endParaRPr/>
          </a:p>
          <a:p>
            <a:pPr marL="457200" lvl="0" indent="-361950" algn="ctr" rtl="0">
              <a:spcBef>
                <a:spcPts val="0"/>
              </a:spcBef>
              <a:spcAft>
                <a:spcPts val="0"/>
              </a:spcAft>
              <a:buSzPts val="2100"/>
              <a:buAutoNum type="arabicPeriod"/>
            </a:pPr>
            <a:r>
              <a:rPr lang="en"/>
              <a:t>Christian Frans Mukuan (1920010040)</a:t>
            </a:r>
            <a:endParaRPr/>
          </a:p>
          <a:p>
            <a:pPr marL="457200" lvl="0" indent="-361950" algn="ctr" rtl="0">
              <a:spcBef>
                <a:spcPts val="0"/>
              </a:spcBef>
              <a:spcAft>
                <a:spcPts val="0"/>
              </a:spcAft>
              <a:buSzPts val="2100"/>
              <a:buAutoNum type="arabicPeriod"/>
            </a:pPr>
            <a:r>
              <a:rPr lang="en"/>
              <a:t>Deyaninta Ekabriela Permata (1920010050)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grpSp>
        <p:nvGrpSpPr>
          <p:cNvPr id="199" name="Google Shape;199;p42"/>
          <p:cNvGrpSpPr/>
          <p:nvPr/>
        </p:nvGrpSpPr>
        <p:grpSpPr>
          <a:xfrm>
            <a:off x="21851845" y="9438751"/>
            <a:ext cx="7032187" cy="6398423"/>
            <a:chOff x="267375" y="1071875"/>
            <a:chExt cx="470500" cy="428550"/>
          </a:xfrm>
        </p:grpSpPr>
        <p:sp>
          <p:nvSpPr>
            <p:cNvPr id="200" name="Google Shape;200;p4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08" name="Google Shape;208;p42"/>
          <p:cNvGraphicFramePr/>
          <p:nvPr/>
        </p:nvGraphicFramePr>
        <p:xfrm>
          <a:off x="685800" y="-4953000"/>
          <a:ext cx="6179800" cy="8780595"/>
        </p:xfrm>
        <a:graphic>
          <a:graphicData uri="http://schemas.openxmlformats.org/drawingml/2006/table">
            <a:tbl>
              <a:tblPr>
                <a:noFill/>
                <a:tableStyleId>{E916EAA0-7E99-4346-98E0-1B821F2F989E}</a:tableStyleId>
              </a:tblPr>
              <a:tblGrid>
                <a:gridCol w="483775">
                  <a:extLst>
                    <a:ext uri="{9D8B030D-6E8A-4147-A177-3AD203B41FA5}">
                      <a16:colId xmlns:a16="http://schemas.microsoft.com/office/drawing/2014/main" val="20000"/>
                    </a:ext>
                  </a:extLst>
                </a:gridCol>
                <a:gridCol w="1497025">
                  <a:extLst>
                    <a:ext uri="{9D8B030D-6E8A-4147-A177-3AD203B41FA5}">
                      <a16:colId xmlns:a16="http://schemas.microsoft.com/office/drawing/2014/main" val="20001"/>
                    </a:ext>
                  </a:extLst>
                </a:gridCol>
                <a:gridCol w="1241450">
                  <a:extLst>
                    <a:ext uri="{9D8B030D-6E8A-4147-A177-3AD203B41FA5}">
                      <a16:colId xmlns:a16="http://schemas.microsoft.com/office/drawing/2014/main" val="20002"/>
                    </a:ext>
                  </a:extLst>
                </a:gridCol>
                <a:gridCol w="1131900">
                  <a:extLst>
                    <a:ext uri="{9D8B030D-6E8A-4147-A177-3AD203B41FA5}">
                      <a16:colId xmlns:a16="http://schemas.microsoft.com/office/drawing/2014/main" val="20003"/>
                    </a:ext>
                  </a:extLst>
                </a:gridCol>
                <a:gridCol w="1131900">
                  <a:extLst>
                    <a:ext uri="{9D8B030D-6E8A-4147-A177-3AD203B41FA5}">
                      <a16:colId xmlns:a16="http://schemas.microsoft.com/office/drawing/2014/main" val="20004"/>
                    </a:ext>
                  </a:extLst>
                </a:gridCol>
                <a:gridCol w="693750">
                  <a:extLst>
                    <a:ext uri="{9D8B030D-6E8A-4147-A177-3AD203B41FA5}">
                      <a16:colId xmlns:a16="http://schemas.microsoft.com/office/drawing/2014/main" val="20005"/>
                    </a:ext>
                  </a:extLst>
                </a:gridCol>
              </a:tblGrid>
              <a:tr h="664700">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2640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8.</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user’s bookings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data bookings by clicking the cancel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bookings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bookings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2640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9.</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hotel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640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10.</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airlines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2640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11.</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packets data on the table packets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packets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4638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12.</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hotel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4638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13.</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airlines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graphicFrame>
        <p:nvGraphicFramePr>
          <p:cNvPr id="213" name="Google Shape;213;p43"/>
          <p:cNvGraphicFramePr/>
          <p:nvPr/>
        </p:nvGraphicFramePr>
        <p:xfrm>
          <a:off x="762000" y="10475"/>
          <a:ext cx="6011950" cy="9015175"/>
        </p:xfrm>
        <a:graphic>
          <a:graphicData uri="http://schemas.openxmlformats.org/drawingml/2006/table">
            <a:tbl>
              <a:tblPr>
                <a:noFill/>
                <a:tableStyleId>{E916EAA0-7E99-4346-98E0-1B821F2F989E}</a:tableStyleId>
              </a:tblPr>
              <a:tblGrid>
                <a:gridCol w="470650">
                  <a:extLst>
                    <a:ext uri="{9D8B030D-6E8A-4147-A177-3AD203B41FA5}">
                      <a16:colId xmlns:a16="http://schemas.microsoft.com/office/drawing/2014/main" val="20000"/>
                    </a:ext>
                  </a:extLst>
                </a:gridCol>
                <a:gridCol w="1456375">
                  <a:extLst>
                    <a:ext uri="{9D8B030D-6E8A-4147-A177-3AD203B41FA5}">
                      <a16:colId xmlns:a16="http://schemas.microsoft.com/office/drawing/2014/main" val="20001"/>
                    </a:ext>
                  </a:extLst>
                </a:gridCol>
                <a:gridCol w="1207725">
                  <a:extLst>
                    <a:ext uri="{9D8B030D-6E8A-4147-A177-3AD203B41FA5}">
                      <a16:colId xmlns:a16="http://schemas.microsoft.com/office/drawing/2014/main" val="20002"/>
                    </a:ext>
                  </a:extLst>
                </a:gridCol>
                <a:gridCol w="1101150">
                  <a:extLst>
                    <a:ext uri="{9D8B030D-6E8A-4147-A177-3AD203B41FA5}">
                      <a16:colId xmlns:a16="http://schemas.microsoft.com/office/drawing/2014/main" val="20003"/>
                    </a:ext>
                  </a:extLst>
                </a:gridCol>
                <a:gridCol w="1101150">
                  <a:extLst>
                    <a:ext uri="{9D8B030D-6E8A-4147-A177-3AD203B41FA5}">
                      <a16:colId xmlns:a16="http://schemas.microsoft.com/office/drawing/2014/main" val="20004"/>
                    </a:ext>
                  </a:extLst>
                </a:gridCol>
                <a:gridCol w="674900">
                  <a:extLst>
                    <a:ext uri="{9D8B030D-6E8A-4147-A177-3AD203B41FA5}">
                      <a16:colId xmlns:a16="http://schemas.microsoft.com/office/drawing/2014/main" val="20005"/>
                    </a:ext>
                  </a:extLst>
                </a:gridCol>
              </a:tblGrid>
              <a:tr h="657525">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4480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14.</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packets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packets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05277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15.</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hotel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05277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16.</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airlines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05277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17.</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packets data on the table packets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packets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2504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18.</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Search By Name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search the hotel, airlines, and packets data by the name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2504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19.</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Search by Price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search the hotel, airlines, and packets data by the price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12504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20.</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Log out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log out the account by clicking the log out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Show the message “Are you sure?” and click ok butotn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Show the message “Are you sure?” and click ok butotn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graphicFrame>
        <p:nvGraphicFramePr>
          <p:cNvPr id="218" name="Google Shape;218;p44"/>
          <p:cNvGraphicFramePr/>
          <p:nvPr/>
        </p:nvGraphicFramePr>
        <p:xfrm>
          <a:off x="312125" y="-5085825"/>
          <a:ext cx="6576025" cy="10401425"/>
        </p:xfrm>
        <a:graphic>
          <a:graphicData uri="http://schemas.openxmlformats.org/drawingml/2006/table">
            <a:tbl>
              <a:tblPr>
                <a:noFill/>
                <a:tableStyleId>{E916EAA0-7E99-4346-98E0-1B821F2F989E}</a:tableStyleId>
              </a:tblPr>
              <a:tblGrid>
                <a:gridCol w="514825">
                  <a:extLst>
                    <a:ext uri="{9D8B030D-6E8A-4147-A177-3AD203B41FA5}">
                      <a16:colId xmlns:a16="http://schemas.microsoft.com/office/drawing/2014/main" val="20000"/>
                    </a:ext>
                  </a:extLst>
                </a:gridCol>
                <a:gridCol w="1593000">
                  <a:extLst>
                    <a:ext uri="{9D8B030D-6E8A-4147-A177-3AD203B41FA5}">
                      <a16:colId xmlns:a16="http://schemas.microsoft.com/office/drawing/2014/main" val="20001"/>
                    </a:ext>
                  </a:extLst>
                </a:gridCol>
                <a:gridCol w="1321025">
                  <a:extLst>
                    <a:ext uri="{9D8B030D-6E8A-4147-A177-3AD203B41FA5}">
                      <a16:colId xmlns:a16="http://schemas.microsoft.com/office/drawing/2014/main" val="20002"/>
                    </a:ext>
                  </a:extLst>
                </a:gridCol>
                <a:gridCol w="1204475">
                  <a:extLst>
                    <a:ext uri="{9D8B030D-6E8A-4147-A177-3AD203B41FA5}">
                      <a16:colId xmlns:a16="http://schemas.microsoft.com/office/drawing/2014/main" val="20003"/>
                    </a:ext>
                  </a:extLst>
                </a:gridCol>
                <a:gridCol w="1204475">
                  <a:extLst>
                    <a:ext uri="{9D8B030D-6E8A-4147-A177-3AD203B41FA5}">
                      <a16:colId xmlns:a16="http://schemas.microsoft.com/office/drawing/2014/main" val="20004"/>
                    </a:ext>
                  </a:extLst>
                </a:gridCol>
                <a:gridCol w="738225">
                  <a:extLst>
                    <a:ext uri="{9D8B030D-6E8A-4147-A177-3AD203B41FA5}">
                      <a16:colId xmlns:a16="http://schemas.microsoft.com/office/drawing/2014/main" val="20005"/>
                    </a:ext>
                  </a:extLst>
                </a:gridCol>
              </a:tblGrid>
              <a:tr h="855400">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64612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14.</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packets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packets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2507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15.</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hotel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2507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16.</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airlines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added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2507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17.</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Create the new packets data on the table packets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add the new packets data on the text area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448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18.</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Search By Name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search the hotel, airlines, and packets data by the name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448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19.</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Search by Price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search the hotel, airlines, and packets data by the price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has appeared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12507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20.</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Log out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log out the account by clicking the log out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Show the message “Are you sure?” and click ok butotn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Show the message “Are you sure?” and click ok butotn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45"/>
          <p:cNvPicPr preferRelativeResize="0"/>
          <p:nvPr/>
        </p:nvPicPr>
        <p:blipFill>
          <a:blip r:embed="rId3">
            <a:alphaModFix amt="71000"/>
          </a:blip>
          <a:stretch>
            <a:fillRect/>
          </a:stretch>
        </p:blipFill>
        <p:spPr>
          <a:xfrm>
            <a:off x="1529550" y="362211"/>
            <a:ext cx="5867201" cy="3431650"/>
          </a:xfrm>
          <a:prstGeom prst="rect">
            <a:avLst/>
          </a:prstGeom>
          <a:noFill/>
          <a:ln>
            <a:noFill/>
          </a:ln>
        </p:spPr>
      </p:pic>
      <p:pic>
        <p:nvPicPr>
          <p:cNvPr id="224" name="Google Shape;224;p45"/>
          <p:cNvPicPr preferRelativeResize="0"/>
          <p:nvPr/>
        </p:nvPicPr>
        <p:blipFill>
          <a:blip r:embed="rId4">
            <a:alphaModFix amt="63000"/>
          </a:blip>
          <a:stretch>
            <a:fillRect/>
          </a:stretch>
        </p:blipFill>
        <p:spPr>
          <a:xfrm>
            <a:off x="1529537" y="1869934"/>
            <a:ext cx="6084900" cy="2608799"/>
          </a:xfrm>
          <a:prstGeom prst="rect">
            <a:avLst/>
          </a:prstGeom>
          <a:noFill/>
          <a:ln>
            <a:noFill/>
          </a:ln>
        </p:spPr>
      </p:pic>
      <p:sp>
        <p:nvSpPr>
          <p:cNvPr id="225" name="Google Shape;225;p45"/>
          <p:cNvSpPr txBox="1">
            <a:spLocks noGrp="1"/>
          </p:cNvSpPr>
          <p:nvPr>
            <p:ph type="title"/>
          </p:nvPr>
        </p:nvSpPr>
        <p:spPr>
          <a:xfrm>
            <a:off x="1529550" y="1421408"/>
            <a:ext cx="6084900" cy="23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7200"/>
              <a:t>Thanks!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34"/>
          <p:cNvPicPr preferRelativeResize="0"/>
          <p:nvPr/>
        </p:nvPicPr>
        <p:blipFill>
          <a:blip r:embed="rId3">
            <a:alphaModFix amt="78000"/>
          </a:blip>
          <a:stretch>
            <a:fillRect/>
          </a:stretch>
        </p:blipFill>
        <p:spPr>
          <a:xfrm rot="10800000">
            <a:off x="2438460" y="3380901"/>
            <a:ext cx="893851" cy="828474"/>
          </a:xfrm>
          <a:prstGeom prst="rect">
            <a:avLst/>
          </a:prstGeom>
          <a:noFill/>
          <a:ln>
            <a:noFill/>
          </a:ln>
        </p:spPr>
      </p:pic>
      <p:pic>
        <p:nvPicPr>
          <p:cNvPr id="139" name="Google Shape;139;p34"/>
          <p:cNvPicPr preferRelativeResize="0"/>
          <p:nvPr/>
        </p:nvPicPr>
        <p:blipFill>
          <a:blip r:embed="rId3">
            <a:alphaModFix amt="78000"/>
          </a:blip>
          <a:stretch>
            <a:fillRect/>
          </a:stretch>
        </p:blipFill>
        <p:spPr>
          <a:xfrm>
            <a:off x="4480897" y="2291217"/>
            <a:ext cx="896112" cy="832857"/>
          </a:xfrm>
          <a:prstGeom prst="rect">
            <a:avLst/>
          </a:prstGeom>
          <a:noFill/>
          <a:ln>
            <a:noFill/>
          </a:ln>
        </p:spPr>
      </p:pic>
      <p:pic>
        <p:nvPicPr>
          <p:cNvPr id="140" name="Google Shape;140;p34"/>
          <p:cNvPicPr preferRelativeResize="0"/>
          <p:nvPr/>
        </p:nvPicPr>
        <p:blipFill>
          <a:blip r:embed="rId4">
            <a:alphaModFix/>
          </a:blip>
          <a:stretch>
            <a:fillRect/>
          </a:stretch>
        </p:blipFill>
        <p:spPr>
          <a:xfrm>
            <a:off x="2023527" y="1375500"/>
            <a:ext cx="781650" cy="724475"/>
          </a:xfrm>
          <a:prstGeom prst="rect">
            <a:avLst/>
          </a:prstGeom>
          <a:noFill/>
          <a:ln>
            <a:noFill/>
          </a:ln>
        </p:spPr>
      </p:pic>
      <p:sp>
        <p:nvSpPr>
          <p:cNvPr id="141" name="Google Shape;141;p34"/>
          <p:cNvSpPr txBox="1">
            <a:spLocks noGrp="1"/>
          </p:cNvSpPr>
          <p:nvPr>
            <p:ph type="title"/>
          </p:nvPr>
        </p:nvSpPr>
        <p:spPr>
          <a:xfrm>
            <a:off x="726300" y="438312"/>
            <a:ext cx="7691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100"/>
              <a:t>Agenda</a:t>
            </a:r>
            <a:endParaRPr sz="3100"/>
          </a:p>
        </p:txBody>
      </p:sp>
      <p:sp>
        <p:nvSpPr>
          <p:cNvPr id="142" name="Google Shape;142;p34"/>
          <p:cNvSpPr txBox="1">
            <a:spLocks noGrp="1"/>
          </p:cNvSpPr>
          <p:nvPr>
            <p:ph type="subTitle" idx="3"/>
          </p:nvPr>
        </p:nvSpPr>
        <p:spPr>
          <a:xfrm>
            <a:off x="3340799" y="3545825"/>
            <a:ext cx="253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Black Box Testing</a:t>
            </a:r>
            <a:endParaRPr/>
          </a:p>
        </p:txBody>
      </p:sp>
      <p:sp>
        <p:nvSpPr>
          <p:cNvPr id="143" name="Google Shape;143;p34"/>
          <p:cNvSpPr txBox="1">
            <a:spLocks noGrp="1"/>
          </p:cNvSpPr>
          <p:nvPr>
            <p:ph type="subTitle" idx="1"/>
          </p:nvPr>
        </p:nvSpPr>
        <p:spPr>
          <a:xfrm>
            <a:off x="2938598" y="1568125"/>
            <a:ext cx="253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What is TravelNow?</a:t>
            </a:r>
            <a:endParaRPr/>
          </a:p>
        </p:txBody>
      </p:sp>
      <p:sp>
        <p:nvSpPr>
          <p:cNvPr id="144" name="Google Shape;144;p34"/>
          <p:cNvSpPr txBox="1">
            <a:spLocks noGrp="1"/>
          </p:cNvSpPr>
          <p:nvPr>
            <p:ph type="subTitle" idx="5"/>
          </p:nvPr>
        </p:nvSpPr>
        <p:spPr>
          <a:xfrm>
            <a:off x="5402849" y="2522150"/>
            <a:ext cx="2534400" cy="3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White Box Testing</a:t>
            </a:r>
            <a:endParaRPr/>
          </a:p>
        </p:txBody>
      </p:sp>
      <p:sp>
        <p:nvSpPr>
          <p:cNvPr id="145" name="Google Shape;145;p34"/>
          <p:cNvSpPr txBox="1">
            <a:spLocks noGrp="1"/>
          </p:cNvSpPr>
          <p:nvPr>
            <p:ph type="title" idx="7"/>
          </p:nvPr>
        </p:nvSpPr>
        <p:spPr>
          <a:xfrm>
            <a:off x="2131753" y="1451388"/>
            <a:ext cx="5652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46" name="Google Shape;146;p34"/>
          <p:cNvSpPr txBox="1">
            <a:spLocks noGrp="1"/>
          </p:cNvSpPr>
          <p:nvPr>
            <p:ph type="title" idx="9"/>
          </p:nvPr>
        </p:nvSpPr>
        <p:spPr>
          <a:xfrm>
            <a:off x="4604953" y="2421295"/>
            <a:ext cx="648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47" name="Google Shape;147;p34"/>
          <p:cNvSpPr txBox="1">
            <a:spLocks noGrp="1"/>
          </p:cNvSpPr>
          <p:nvPr>
            <p:ph type="title" idx="8"/>
          </p:nvPr>
        </p:nvSpPr>
        <p:spPr>
          <a:xfrm>
            <a:off x="2584936" y="3508788"/>
            <a:ext cx="6009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Google Shape;152;p35"/>
          <p:cNvPicPr preferRelativeResize="0"/>
          <p:nvPr/>
        </p:nvPicPr>
        <p:blipFill>
          <a:blip r:embed="rId3">
            <a:alphaModFix/>
          </a:blip>
          <a:stretch>
            <a:fillRect/>
          </a:stretch>
        </p:blipFill>
        <p:spPr>
          <a:xfrm flipH="1">
            <a:off x="1333200" y="1217075"/>
            <a:ext cx="6477600" cy="3286075"/>
          </a:xfrm>
          <a:prstGeom prst="rect">
            <a:avLst/>
          </a:prstGeom>
          <a:noFill/>
          <a:ln>
            <a:noFill/>
          </a:ln>
        </p:spPr>
      </p:pic>
      <p:pic>
        <p:nvPicPr>
          <p:cNvPr id="153" name="Google Shape;153;p35"/>
          <p:cNvPicPr preferRelativeResize="0"/>
          <p:nvPr/>
        </p:nvPicPr>
        <p:blipFill>
          <a:blip r:embed="rId4">
            <a:alphaModFix/>
          </a:blip>
          <a:stretch>
            <a:fillRect/>
          </a:stretch>
        </p:blipFill>
        <p:spPr>
          <a:xfrm>
            <a:off x="3664776" y="781698"/>
            <a:ext cx="1698350" cy="1574076"/>
          </a:xfrm>
          <a:prstGeom prst="rect">
            <a:avLst/>
          </a:prstGeom>
          <a:noFill/>
          <a:ln>
            <a:noFill/>
          </a:ln>
        </p:spPr>
      </p:pic>
      <p:sp>
        <p:nvSpPr>
          <p:cNvPr id="154" name="Google Shape;154;p35"/>
          <p:cNvSpPr txBox="1">
            <a:spLocks noGrp="1"/>
          </p:cNvSpPr>
          <p:nvPr>
            <p:ph type="title"/>
          </p:nvPr>
        </p:nvSpPr>
        <p:spPr>
          <a:xfrm>
            <a:off x="1604700" y="1885750"/>
            <a:ext cx="5934600" cy="20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300"/>
              <a:t>What is TravelNow?</a:t>
            </a:r>
            <a:endParaRPr sz="4300"/>
          </a:p>
        </p:txBody>
      </p:sp>
      <p:sp>
        <p:nvSpPr>
          <p:cNvPr id="155" name="Google Shape;155;p35"/>
          <p:cNvSpPr txBox="1">
            <a:spLocks noGrp="1"/>
          </p:cNvSpPr>
          <p:nvPr>
            <p:ph type="title" idx="2"/>
          </p:nvPr>
        </p:nvSpPr>
        <p:spPr>
          <a:xfrm>
            <a:off x="3873000" y="991088"/>
            <a:ext cx="1398000" cy="10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36"/>
          <p:cNvPicPr preferRelativeResize="0"/>
          <p:nvPr/>
        </p:nvPicPr>
        <p:blipFill>
          <a:blip r:embed="rId3">
            <a:alphaModFix/>
          </a:blip>
          <a:stretch>
            <a:fillRect/>
          </a:stretch>
        </p:blipFill>
        <p:spPr>
          <a:xfrm flipH="1">
            <a:off x="1333200" y="1217075"/>
            <a:ext cx="6477600" cy="3286075"/>
          </a:xfrm>
          <a:prstGeom prst="rect">
            <a:avLst/>
          </a:prstGeom>
          <a:noFill/>
          <a:ln>
            <a:noFill/>
          </a:ln>
        </p:spPr>
      </p:pic>
      <p:pic>
        <p:nvPicPr>
          <p:cNvPr id="161" name="Google Shape;161;p36"/>
          <p:cNvPicPr preferRelativeResize="0"/>
          <p:nvPr/>
        </p:nvPicPr>
        <p:blipFill>
          <a:blip r:embed="rId4">
            <a:alphaModFix/>
          </a:blip>
          <a:stretch>
            <a:fillRect/>
          </a:stretch>
        </p:blipFill>
        <p:spPr>
          <a:xfrm>
            <a:off x="3664776" y="781698"/>
            <a:ext cx="1698350" cy="1574076"/>
          </a:xfrm>
          <a:prstGeom prst="rect">
            <a:avLst/>
          </a:prstGeom>
          <a:noFill/>
          <a:ln>
            <a:noFill/>
          </a:ln>
        </p:spPr>
      </p:pic>
      <p:sp>
        <p:nvSpPr>
          <p:cNvPr id="162" name="Google Shape;162;p36"/>
          <p:cNvSpPr txBox="1">
            <a:spLocks noGrp="1"/>
          </p:cNvSpPr>
          <p:nvPr>
            <p:ph type="title"/>
          </p:nvPr>
        </p:nvSpPr>
        <p:spPr>
          <a:xfrm>
            <a:off x="1604700" y="1885750"/>
            <a:ext cx="5934600" cy="20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300"/>
              <a:t>WhiteBox Testing</a:t>
            </a:r>
            <a:endParaRPr sz="4300"/>
          </a:p>
        </p:txBody>
      </p:sp>
      <p:sp>
        <p:nvSpPr>
          <p:cNvPr id="163" name="Google Shape;163;p36"/>
          <p:cNvSpPr txBox="1">
            <a:spLocks noGrp="1"/>
          </p:cNvSpPr>
          <p:nvPr>
            <p:ph type="title" idx="2"/>
          </p:nvPr>
        </p:nvSpPr>
        <p:spPr>
          <a:xfrm>
            <a:off x="3644400" y="991100"/>
            <a:ext cx="1794300" cy="10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7"/>
          <p:cNvSpPr txBox="1"/>
          <p:nvPr/>
        </p:nvSpPr>
        <p:spPr>
          <a:xfrm>
            <a:off x="805775" y="376025"/>
            <a:ext cx="3639300" cy="6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d-ID" sz="2800" dirty="0">
                <a:solidFill>
                  <a:schemeClr val="lt2"/>
                </a:solidFill>
                <a:latin typeface="Pacifico"/>
                <a:ea typeface="Pacifico"/>
                <a:cs typeface="Pacifico"/>
                <a:sym typeface="Pacifico"/>
              </a:rPr>
              <a:t>Java Code Coverage</a:t>
            </a:r>
            <a:endParaRPr dirty="0">
              <a:latin typeface="Quicksand Light"/>
              <a:ea typeface="Quicksand Light"/>
              <a:cs typeface="Quicksand Light"/>
              <a:sym typeface="Quicksand Light"/>
            </a:endParaRPr>
          </a:p>
        </p:txBody>
      </p:sp>
      <p:pic>
        <p:nvPicPr>
          <p:cNvPr id="1026" name="Picture 2">
            <a:extLst>
              <a:ext uri="{FF2B5EF4-FFF2-40B4-BE49-F238E27FC236}">
                <a16:creationId xmlns:a16="http://schemas.microsoft.com/office/drawing/2014/main" id="{CA145D39-38A9-4518-96CD-B78219AFA0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61268"/>
            <a:ext cx="9144000" cy="2620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38"/>
          <p:cNvPicPr preferRelativeResize="0"/>
          <p:nvPr/>
        </p:nvPicPr>
        <p:blipFill>
          <a:blip r:embed="rId3">
            <a:alphaModFix/>
          </a:blip>
          <a:stretch>
            <a:fillRect/>
          </a:stretch>
        </p:blipFill>
        <p:spPr>
          <a:xfrm flipH="1">
            <a:off x="1333200" y="1217075"/>
            <a:ext cx="6477600" cy="3286075"/>
          </a:xfrm>
          <a:prstGeom prst="rect">
            <a:avLst/>
          </a:prstGeom>
          <a:noFill/>
          <a:ln>
            <a:noFill/>
          </a:ln>
        </p:spPr>
      </p:pic>
      <p:pic>
        <p:nvPicPr>
          <p:cNvPr id="174" name="Google Shape;174;p38"/>
          <p:cNvPicPr preferRelativeResize="0"/>
          <p:nvPr/>
        </p:nvPicPr>
        <p:blipFill>
          <a:blip r:embed="rId4">
            <a:alphaModFix/>
          </a:blip>
          <a:stretch>
            <a:fillRect/>
          </a:stretch>
        </p:blipFill>
        <p:spPr>
          <a:xfrm>
            <a:off x="3664776" y="781698"/>
            <a:ext cx="1698350" cy="1574076"/>
          </a:xfrm>
          <a:prstGeom prst="rect">
            <a:avLst/>
          </a:prstGeom>
          <a:noFill/>
          <a:ln>
            <a:noFill/>
          </a:ln>
        </p:spPr>
      </p:pic>
      <p:sp>
        <p:nvSpPr>
          <p:cNvPr id="175" name="Google Shape;175;p38"/>
          <p:cNvSpPr txBox="1">
            <a:spLocks noGrp="1"/>
          </p:cNvSpPr>
          <p:nvPr>
            <p:ph type="title"/>
          </p:nvPr>
        </p:nvSpPr>
        <p:spPr>
          <a:xfrm>
            <a:off x="1604700" y="1885750"/>
            <a:ext cx="5934600" cy="20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300"/>
              <a:t>BlackBox Testing</a:t>
            </a:r>
            <a:endParaRPr sz="4300"/>
          </a:p>
        </p:txBody>
      </p:sp>
      <p:sp>
        <p:nvSpPr>
          <p:cNvPr id="176" name="Google Shape;176;p38"/>
          <p:cNvSpPr txBox="1">
            <a:spLocks noGrp="1"/>
          </p:cNvSpPr>
          <p:nvPr>
            <p:ph type="title" idx="2"/>
          </p:nvPr>
        </p:nvSpPr>
        <p:spPr>
          <a:xfrm>
            <a:off x="3644400" y="991100"/>
            <a:ext cx="1794300" cy="10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9"/>
          <p:cNvSpPr txBox="1">
            <a:spLocks noGrp="1"/>
          </p:cNvSpPr>
          <p:nvPr>
            <p:ph type="title"/>
          </p:nvPr>
        </p:nvSpPr>
        <p:spPr>
          <a:xfrm>
            <a:off x="726225" y="438312"/>
            <a:ext cx="7731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BlackBox Testing</a:t>
            </a:r>
            <a:endParaRPr/>
          </a:p>
          <a:p>
            <a:pPr marL="0" lvl="0" indent="0" algn="l" rtl="0">
              <a:spcBef>
                <a:spcPts val="0"/>
              </a:spcBef>
              <a:spcAft>
                <a:spcPts val="0"/>
              </a:spcAft>
              <a:buNone/>
            </a:pPr>
            <a:endParaRPr/>
          </a:p>
        </p:txBody>
      </p:sp>
      <p:graphicFrame>
        <p:nvGraphicFramePr>
          <p:cNvPr id="182" name="Google Shape;182;p39"/>
          <p:cNvGraphicFramePr/>
          <p:nvPr/>
        </p:nvGraphicFramePr>
        <p:xfrm>
          <a:off x="845750" y="1075400"/>
          <a:ext cx="6206775" cy="8826695"/>
        </p:xfrm>
        <a:graphic>
          <a:graphicData uri="http://schemas.openxmlformats.org/drawingml/2006/table">
            <a:tbl>
              <a:tblPr>
                <a:noFill/>
                <a:tableStyleId>{E916EAA0-7E99-4346-98E0-1B821F2F989E}</a:tableStyleId>
              </a:tblPr>
              <a:tblGrid>
                <a:gridCol w="485900">
                  <a:extLst>
                    <a:ext uri="{9D8B030D-6E8A-4147-A177-3AD203B41FA5}">
                      <a16:colId xmlns:a16="http://schemas.microsoft.com/office/drawing/2014/main" val="20000"/>
                    </a:ext>
                  </a:extLst>
                </a:gridCol>
                <a:gridCol w="1503550">
                  <a:extLst>
                    <a:ext uri="{9D8B030D-6E8A-4147-A177-3AD203B41FA5}">
                      <a16:colId xmlns:a16="http://schemas.microsoft.com/office/drawing/2014/main" val="20001"/>
                    </a:ext>
                  </a:extLst>
                </a:gridCol>
                <a:gridCol w="1246850">
                  <a:extLst>
                    <a:ext uri="{9D8B030D-6E8A-4147-A177-3AD203B41FA5}">
                      <a16:colId xmlns:a16="http://schemas.microsoft.com/office/drawing/2014/main" val="20002"/>
                    </a:ext>
                  </a:extLst>
                </a:gridCol>
                <a:gridCol w="1136850">
                  <a:extLst>
                    <a:ext uri="{9D8B030D-6E8A-4147-A177-3AD203B41FA5}">
                      <a16:colId xmlns:a16="http://schemas.microsoft.com/office/drawing/2014/main" val="20003"/>
                    </a:ext>
                  </a:extLst>
                </a:gridCol>
                <a:gridCol w="1136850">
                  <a:extLst>
                    <a:ext uri="{9D8B030D-6E8A-4147-A177-3AD203B41FA5}">
                      <a16:colId xmlns:a16="http://schemas.microsoft.com/office/drawing/2014/main" val="20004"/>
                    </a:ext>
                  </a:extLst>
                </a:gridCol>
                <a:gridCol w="696775">
                  <a:extLst>
                    <a:ext uri="{9D8B030D-6E8A-4147-A177-3AD203B41FA5}">
                      <a16:colId xmlns:a16="http://schemas.microsoft.com/office/drawing/2014/main" val="20005"/>
                    </a:ext>
                  </a:extLst>
                </a:gridCol>
              </a:tblGrid>
              <a:tr h="697750">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1171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users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users page and show “Login Success”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1171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invalid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 and show “Login Failed”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907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3.</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Admin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admin panel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admin panel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1171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4.</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Admin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invalid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 and show “Login Failed”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32687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Registration account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Fill the users data in the register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 and go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536575">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Submit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To make a bookings in the users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bookings success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 and go the passengers details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907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7.</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Submit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To fill the data passengers details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40"/>
          <p:cNvPicPr preferRelativeResize="0"/>
          <p:nvPr/>
        </p:nvPicPr>
        <p:blipFill>
          <a:blip r:embed="rId3">
            <a:alphaModFix/>
          </a:blip>
          <a:stretch>
            <a:fillRect/>
          </a:stretch>
        </p:blipFill>
        <p:spPr>
          <a:xfrm>
            <a:off x="1472785" y="1403333"/>
            <a:ext cx="3230125" cy="2993800"/>
          </a:xfrm>
          <a:prstGeom prst="rect">
            <a:avLst/>
          </a:prstGeom>
          <a:noFill/>
          <a:ln>
            <a:noFill/>
          </a:ln>
        </p:spPr>
      </p:pic>
      <p:pic>
        <p:nvPicPr>
          <p:cNvPr id="188" name="Google Shape;188;p40"/>
          <p:cNvPicPr preferRelativeResize="0"/>
          <p:nvPr/>
        </p:nvPicPr>
        <p:blipFill>
          <a:blip r:embed="rId4">
            <a:alphaModFix amt="65000"/>
          </a:blip>
          <a:stretch>
            <a:fillRect/>
          </a:stretch>
        </p:blipFill>
        <p:spPr>
          <a:xfrm rot="5400000">
            <a:off x="1054408" y="1313533"/>
            <a:ext cx="1598424" cy="1582650"/>
          </a:xfrm>
          <a:prstGeom prst="rect">
            <a:avLst/>
          </a:prstGeom>
          <a:noFill/>
          <a:ln>
            <a:noFill/>
          </a:ln>
        </p:spPr>
      </p:pic>
      <p:graphicFrame>
        <p:nvGraphicFramePr>
          <p:cNvPr id="189" name="Google Shape;189;p40"/>
          <p:cNvGraphicFramePr/>
          <p:nvPr/>
        </p:nvGraphicFramePr>
        <p:xfrm>
          <a:off x="685800" y="-4416250"/>
          <a:ext cx="6032100" cy="7644723"/>
        </p:xfrm>
        <a:graphic>
          <a:graphicData uri="http://schemas.openxmlformats.org/drawingml/2006/table">
            <a:tbl>
              <a:tblPr>
                <a:noFill/>
                <a:tableStyleId>{E916EAA0-7E99-4346-98E0-1B821F2F989E}</a:tableStyleId>
              </a:tblPr>
              <a:tblGrid>
                <a:gridCol w="472225">
                  <a:extLst>
                    <a:ext uri="{9D8B030D-6E8A-4147-A177-3AD203B41FA5}">
                      <a16:colId xmlns:a16="http://schemas.microsoft.com/office/drawing/2014/main" val="20000"/>
                    </a:ext>
                  </a:extLst>
                </a:gridCol>
                <a:gridCol w="1461250">
                  <a:extLst>
                    <a:ext uri="{9D8B030D-6E8A-4147-A177-3AD203B41FA5}">
                      <a16:colId xmlns:a16="http://schemas.microsoft.com/office/drawing/2014/main" val="20001"/>
                    </a:ext>
                  </a:extLst>
                </a:gridCol>
                <a:gridCol w="1211775">
                  <a:extLst>
                    <a:ext uri="{9D8B030D-6E8A-4147-A177-3AD203B41FA5}">
                      <a16:colId xmlns:a16="http://schemas.microsoft.com/office/drawing/2014/main" val="20002"/>
                    </a:ext>
                  </a:extLst>
                </a:gridCol>
                <a:gridCol w="1104825">
                  <a:extLst>
                    <a:ext uri="{9D8B030D-6E8A-4147-A177-3AD203B41FA5}">
                      <a16:colId xmlns:a16="http://schemas.microsoft.com/office/drawing/2014/main" val="20003"/>
                    </a:ext>
                  </a:extLst>
                </a:gridCol>
                <a:gridCol w="1104825">
                  <a:extLst>
                    <a:ext uri="{9D8B030D-6E8A-4147-A177-3AD203B41FA5}">
                      <a16:colId xmlns:a16="http://schemas.microsoft.com/office/drawing/2014/main" val="20004"/>
                    </a:ext>
                  </a:extLst>
                </a:gridCol>
                <a:gridCol w="677200">
                  <a:extLst>
                    <a:ext uri="{9D8B030D-6E8A-4147-A177-3AD203B41FA5}">
                      <a16:colId xmlns:a16="http://schemas.microsoft.com/office/drawing/2014/main" val="20005"/>
                    </a:ext>
                  </a:extLst>
                </a:gridCol>
              </a:tblGrid>
              <a:tr h="584525">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984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users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users page and show “Login Success”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984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2.</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invalid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 and show “Login Failed”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719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3.</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Admin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admin panel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admin panel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984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4.</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Verification Login for Admin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Using invalid id and password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Go to the login page and show “Login Failed”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9844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5.</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Registration account for users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Fill the users data in the register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 and go the login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1188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Submit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To make a bookings in the users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bookings success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 and go the passengers details page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8501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7.</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Submit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To fill the data passengers details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Your data have been submitted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graphicFrame>
        <p:nvGraphicFramePr>
          <p:cNvPr id="194" name="Google Shape;194;p41"/>
          <p:cNvGraphicFramePr/>
          <p:nvPr/>
        </p:nvGraphicFramePr>
        <p:xfrm>
          <a:off x="652225" y="-668975"/>
          <a:ext cx="6334300" cy="7906540"/>
        </p:xfrm>
        <a:graphic>
          <a:graphicData uri="http://schemas.openxmlformats.org/drawingml/2006/table">
            <a:tbl>
              <a:tblPr>
                <a:noFill/>
                <a:tableStyleId>{E916EAA0-7E99-4346-98E0-1B821F2F989E}</a:tableStyleId>
              </a:tblPr>
              <a:tblGrid>
                <a:gridCol w="495900">
                  <a:extLst>
                    <a:ext uri="{9D8B030D-6E8A-4147-A177-3AD203B41FA5}">
                      <a16:colId xmlns:a16="http://schemas.microsoft.com/office/drawing/2014/main" val="20000"/>
                    </a:ext>
                  </a:extLst>
                </a:gridCol>
                <a:gridCol w="1534425">
                  <a:extLst>
                    <a:ext uri="{9D8B030D-6E8A-4147-A177-3AD203B41FA5}">
                      <a16:colId xmlns:a16="http://schemas.microsoft.com/office/drawing/2014/main" val="20001"/>
                    </a:ext>
                  </a:extLst>
                </a:gridCol>
                <a:gridCol w="1272475">
                  <a:extLst>
                    <a:ext uri="{9D8B030D-6E8A-4147-A177-3AD203B41FA5}">
                      <a16:colId xmlns:a16="http://schemas.microsoft.com/office/drawing/2014/main" val="20002"/>
                    </a:ext>
                  </a:extLst>
                </a:gridCol>
                <a:gridCol w="1160200">
                  <a:extLst>
                    <a:ext uri="{9D8B030D-6E8A-4147-A177-3AD203B41FA5}">
                      <a16:colId xmlns:a16="http://schemas.microsoft.com/office/drawing/2014/main" val="20003"/>
                    </a:ext>
                  </a:extLst>
                </a:gridCol>
                <a:gridCol w="1160200">
                  <a:extLst>
                    <a:ext uri="{9D8B030D-6E8A-4147-A177-3AD203B41FA5}">
                      <a16:colId xmlns:a16="http://schemas.microsoft.com/office/drawing/2014/main" val="20004"/>
                    </a:ext>
                  </a:extLst>
                </a:gridCol>
                <a:gridCol w="711100">
                  <a:extLst>
                    <a:ext uri="{9D8B030D-6E8A-4147-A177-3AD203B41FA5}">
                      <a16:colId xmlns:a16="http://schemas.microsoft.com/office/drawing/2014/main" val="20005"/>
                    </a:ext>
                  </a:extLst>
                </a:gridCol>
              </a:tblGrid>
              <a:tr h="537450">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No.</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Case</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Test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Expected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Actual 	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ctr" rtl="0">
                        <a:lnSpc>
                          <a:spcPct val="115000"/>
                        </a:lnSpc>
                        <a:spcBef>
                          <a:spcPts val="1200"/>
                        </a:spcBef>
                        <a:spcAft>
                          <a:spcPts val="1200"/>
                        </a:spcAft>
                        <a:buNone/>
                      </a:pPr>
                      <a:r>
                        <a:rPr lang="en" sz="1200">
                          <a:latin typeface="Times New Roman"/>
                          <a:ea typeface="Times New Roman"/>
                          <a:cs typeface="Times New Roman"/>
                          <a:sym typeface="Times New Roman"/>
                        </a:rPr>
                        <a:t>Result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102205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8.</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user’s bookings data</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data bookings by clicking the cancel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bookings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data bookings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183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9.</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hotel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1183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10.</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airlines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183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11.</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Delete the packets data on the table packets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choose one of the packets data and click the delete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packets data have been deleted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1183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12.</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hotel data on the table hotel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hotel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hotels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1183600">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13.</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Update the airlines data on the table airlines list</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Admin can update the airlines data on the text area and click the update button</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The airlines data have been updated</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latin typeface="Times New Roman"/>
                          <a:ea typeface="Times New Roman"/>
                          <a:cs typeface="Times New Roman"/>
                          <a:sym typeface="Times New Roman"/>
                        </a:rPr>
                        <a:t>PASS</a:t>
                      </a:r>
                      <a:endParaRPr sz="1200">
                        <a:latin typeface="Times New Roman"/>
                        <a:ea typeface="Times New Roman"/>
                        <a:cs typeface="Times New Roman"/>
                        <a:sym typeface="Times New Roman"/>
                      </a:endParaRPr>
                    </a:p>
                  </a:txBody>
                  <a:tcPr marL="68575" marR="68575" marT="91425" marB="91425">
                    <a:lnL w="12650" cap="flat" cmpd="sng">
                      <a:solidFill>
                        <a:srgbClr val="000000"/>
                      </a:solidFill>
                      <a:prstDash val="solid"/>
                      <a:round/>
                      <a:headEnd type="none" w="sm" len="sm"/>
                      <a:tailEnd type="none" w="sm" len="sm"/>
                    </a:lnL>
                    <a:lnR w="12650" cap="flat" cmpd="sng">
                      <a:solidFill>
                        <a:srgbClr val="000000"/>
                      </a:solidFill>
                      <a:prstDash val="solid"/>
                      <a:round/>
                      <a:headEnd type="none" w="sm" len="sm"/>
                      <a:tailEnd type="none" w="sm" len="sm"/>
                    </a:lnR>
                    <a:lnT w="12650" cap="flat" cmpd="sng">
                      <a:solidFill>
                        <a:srgbClr val="000000"/>
                      </a:solidFill>
                      <a:prstDash val="solid"/>
                      <a:round/>
                      <a:headEnd type="none" w="sm" len="sm"/>
                      <a:tailEnd type="none" w="sm" len="sm"/>
                    </a:lnT>
                    <a:lnB w="126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theme/theme1.xml><?xml version="1.0" encoding="utf-8"?>
<a:theme xmlns:a="http://schemas.openxmlformats.org/drawingml/2006/main" name="Puress Online by Slidesgo">
  <a:themeElements>
    <a:clrScheme name="Simple Light">
      <a:dk1>
        <a:srgbClr val="000000"/>
      </a:dk1>
      <a:lt1>
        <a:srgbClr val="FFFFFF"/>
      </a:lt1>
      <a:dk2>
        <a:srgbClr val="595959"/>
      </a:dk2>
      <a:lt2>
        <a:srgbClr val="1155CC"/>
      </a:lt2>
      <a:accent1>
        <a:srgbClr val="3C78D8"/>
      </a:accent1>
      <a:accent2>
        <a:srgbClr val="D5A6BD"/>
      </a:accent2>
      <a:accent3>
        <a:srgbClr val="C27BA0"/>
      </a:accent3>
      <a:accent4>
        <a:srgbClr val="B4A7D6"/>
      </a:accent4>
      <a:accent5>
        <a:srgbClr val="8E7CC3"/>
      </a:accent5>
      <a:accent6>
        <a:srgbClr val="A4C2F4"/>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1596</Words>
  <Application>Microsoft Office PowerPoint</Application>
  <PresentationFormat>On-screen Show (16:9)</PresentationFormat>
  <Paragraphs>304</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Quicksand</vt:lpstr>
      <vt:lpstr>Livvic</vt:lpstr>
      <vt:lpstr>Times New Roman</vt:lpstr>
      <vt:lpstr>Roboto Condensed Light</vt:lpstr>
      <vt:lpstr>Pacifico</vt:lpstr>
      <vt:lpstr>Quicksand Light</vt:lpstr>
      <vt:lpstr>Arial</vt:lpstr>
      <vt:lpstr>Puress Online by Slidesgo</vt:lpstr>
      <vt:lpstr>TravelNow Testing</vt:lpstr>
      <vt:lpstr>Agenda</vt:lpstr>
      <vt:lpstr>What is TravelNow?</vt:lpstr>
      <vt:lpstr>WhiteBox Testing</vt:lpstr>
      <vt:lpstr>PowerPoint Presentation</vt:lpstr>
      <vt:lpstr>BlackBox Testing</vt:lpstr>
      <vt:lpstr>BlackBox Testing </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TravelNow Testing</dc:title>
  <cp:lastModifiedBy>user</cp:lastModifiedBy>
  <cp:revision>2</cp:revision>
  <dcterms:modified xsi:type="dcterms:W3CDTF">2020-11-18T16:17:05Z</dcterms:modified>
</cp:coreProperties>
</file>